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920" r:id="rId2"/>
    <p:sldMasterId id="2147483934" r:id="rId3"/>
    <p:sldMasterId id="2147483946" r:id="rId4"/>
    <p:sldMasterId id="2147483959" r:id="rId5"/>
    <p:sldMasterId id="2147483971" r:id="rId6"/>
    <p:sldMasterId id="2147483983" r:id="rId7"/>
  </p:sldMasterIdLst>
  <p:notesMasterIdLst>
    <p:notesMasterId r:id="rId17"/>
  </p:notesMasterIdLst>
  <p:handoutMasterIdLst>
    <p:handoutMasterId r:id="rId18"/>
  </p:handoutMasterIdLst>
  <p:sldIdLst>
    <p:sldId id="293" r:id="rId8"/>
    <p:sldId id="269" r:id="rId9"/>
    <p:sldId id="270" r:id="rId10"/>
    <p:sldId id="301" r:id="rId11"/>
    <p:sldId id="300" r:id="rId12"/>
    <p:sldId id="271" r:id="rId13"/>
    <p:sldId id="277" r:id="rId14"/>
    <p:sldId id="299" r:id="rId15"/>
    <p:sldId id="275" r:id="rId1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D51E93"/>
    <a:srgbClr val="661FCD"/>
    <a:srgbClr val="CBBDD0"/>
    <a:srgbClr val="B0ABDD"/>
    <a:srgbClr val="ABA3CE"/>
    <a:srgbClr val="D1C4F3"/>
    <a:srgbClr val="00FF00"/>
    <a:srgbClr val="FF8000"/>
    <a:srgbClr val="218CCC"/>
    <a:srgbClr val="3852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p:cViewPr varScale="1">
        <p:scale>
          <a:sx n="120" d="100"/>
          <a:sy n="120" d="100"/>
        </p:scale>
        <p:origin x="194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101" d="100"/>
          <a:sy n="101" d="100"/>
        </p:scale>
        <p:origin x="-238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r>
              <a:rPr lang="en-US"/>
              <a:t>California CSEFEL Teaching Pyramid</a:t>
            </a:r>
          </a:p>
        </p:txBody>
      </p:sp>
      <p:sp>
        <p:nvSpPr>
          <p:cNvPr id="61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r>
              <a:rPr lang="en-US"/>
              <a:t>April 22, 2016</a:t>
            </a:r>
          </a:p>
        </p:txBody>
      </p:sp>
      <p:sp>
        <p:nvSpPr>
          <p:cNvPr id="61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r>
              <a:rPr lang="en-US"/>
              <a:t>WestEd Center for Child &amp; Family Studies</a:t>
            </a:r>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fld id="{B7F31710-ECDA-EE4F-8282-E04B541ACBF6}" type="slidenum">
              <a:rPr lang="en-US"/>
              <a:pPr>
                <a:defRPr/>
              </a:pPr>
              <a:t>‹#›</a:t>
            </a:fld>
            <a:endParaRPr lang="en-US"/>
          </a:p>
        </p:txBody>
      </p:sp>
    </p:spTree>
    <p:extLst>
      <p:ext uri="{BB962C8B-B14F-4D97-AF65-F5344CB8AC3E}">
        <p14:creationId xmlns:p14="http://schemas.microsoft.com/office/powerpoint/2010/main" val="25201605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r>
              <a:rPr lang="en-US"/>
              <a:t>California CSEFEL Teaching Pyramid</a:t>
            </a:r>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r>
              <a:rPr lang="en-US"/>
              <a:t>April 22, 2016</a:t>
            </a:r>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r>
              <a:rPr lang="en-US"/>
              <a:t>WestEd Center for Child &amp; Family Studies</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fld id="{ECD1F6C6-FD69-B249-9B32-77365C85C8B9}" type="slidenum">
              <a:rPr lang="en-US"/>
              <a:pPr>
                <a:defRPr/>
              </a:pPr>
              <a:t>‹#›</a:t>
            </a:fld>
            <a:endParaRPr lang="en-US"/>
          </a:p>
        </p:txBody>
      </p:sp>
    </p:spTree>
    <p:extLst>
      <p:ext uri="{BB962C8B-B14F-4D97-AF65-F5344CB8AC3E}">
        <p14:creationId xmlns:p14="http://schemas.microsoft.com/office/powerpoint/2010/main" val="498956224"/>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California CSEFEL Teaching Pyramid</a:t>
            </a:r>
          </a:p>
        </p:txBody>
      </p:sp>
      <p:sp>
        <p:nvSpPr>
          <p:cNvPr id="5" name="Date Placeholder 4"/>
          <p:cNvSpPr>
            <a:spLocks noGrp="1"/>
          </p:cNvSpPr>
          <p:nvPr>
            <p:ph type="dt" idx="11"/>
          </p:nvPr>
        </p:nvSpPr>
        <p:spPr/>
        <p:txBody>
          <a:bodyPr/>
          <a:lstStyle/>
          <a:p>
            <a:pPr>
              <a:defRPr/>
            </a:pPr>
            <a:r>
              <a:rPr lang="en-US"/>
              <a:t>April 22, 2016</a:t>
            </a:r>
          </a:p>
        </p:txBody>
      </p:sp>
      <p:sp>
        <p:nvSpPr>
          <p:cNvPr id="6" name="Footer Placeholder 5"/>
          <p:cNvSpPr>
            <a:spLocks noGrp="1"/>
          </p:cNvSpPr>
          <p:nvPr>
            <p:ph type="ftr" sz="quarter" idx="12"/>
          </p:nvPr>
        </p:nvSpPr>
        <p:spPr/>
        <p:txBody>
          <a:bodyPr/>
          <a:lstStyle/>
          <a:p>
            <a:pPr>
              <a:defRPr/>
            </a:pPr>
            <a:r>
              <a:rPr lang="en-US"/>
              <a:t>WestEd Center for Child &amp; Family Studies</a:t>
            </a:r>
          </a:p>
        </p:txBody>
      </p:sp>
      <p:sp>
        <p:nvSpPr>
          <p:cNvPr id="7" name="Slide Number Placeholder 6"/>
          <p:cNvSpPr>
            <a:spLocks noGrp="1"/>
          </p:cNvSpPr>
          <p:nvPr>
            <p:ph type="sldNum" sz="quarter" idx="13"/>
          </p:nvPr>
        </p:nvSpPr>
        <p:spPr/>
        <p:txBody>
          <a:bodyPr/>
          <a:lstStyle/>
          <a:p>
            <a:pPr>
              <a:defRPr/>
            </a:pPr>
            <a:fld id="{ECD1F6C6-FD69-B249-9B32-77365C85C8B9}" type="slidenum">
              <a:rPr lang="en-US" smtClean="0"/>
              <a:pPr>
                <a:defRPr/>
              </a:pPr>
              <a:t>5</a:t>
            </a:fld>
            <a:endParaRPr lang="en-US"/>
          </a:p>
        </p:txBody>
      </p:sp>
    </p:spTree>
    <p:extLst>
      <p:ext uri="{BB962C8B-B14F-4D97-AF65-F5344CB8AC3E}">
        <p14:creationId xmlns:p14="http://schemas.microsoft.com/office/powerpoint/2010/main" val="26106869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userDrawn="1"/>
        </p:nvSpPr>
        <p:spPr bwMode="auto">
          <a:xfrm>
            <a:off x="330200" y="304800"/>
            <a:ext cx="8458200" cy="6324600"/>
          </a:xfrm>
          <a:prstGeom prst="rect">
            <a:avLst/>
          </a:prstGeom>
          <a:noFill/>
          <a:ln w="25400">
            <a:solidFill>
              <a:srgbClr val="008000"/>
            </a:solidFill>
            <a:miter lim="800000"/>
            <a:headEnd/>
            <a:tailEnd/>
          </a:ln>
        </p:spPr>
        <p:txBody>
          <a:bodyPr wrap="none" anchor="ctr">
            <a:prstTxWarp prst="textNoShape">
              <a:avLst/>
            </a:prstTxWarp>
          </a:bodyPr>
          <a:lstStyle/>
          <a:p>
            <a:pPr>
              <a:defRPr/>
            </a:pPr>
            <a:endParaRPr lang="en-US"/>
          </a:p>
        </p:txBody>
      </p:sp>
      <p:sp>
        <p:nvSpPr>
          <p:cNvPr id="8209" name="Rectangle 17"/>
          <p:cNvSpPr>
            <a:spLocks noGrp="1" noChangeArrowheads="1"/>
          </p:cNvSpPr>
          <p:nvPr>
            <p:ph type="ctrTitle"/>
          </p:nvPr>
        </p:nvSpPr>
        <p:spPr>
          <a:xfrm>
            <a:off x="4343400" y="838200"/>
            <a:ext cx="4114800" cy="3375025"/>
          </a:xfrm>
        </p:spPr>
        <p:txBody>
          <a:bodyPr/>
          <a:lstStyle>
            <a:lvl1pPr>
              <a:defRPr sz="4400"/>
            </a:lvl1pPr>
          </a:lstStyle>
          <a:p>
            <a:r>
              <a:rPr lang="en-US"/>
              <a:t>Click to edit Master title style</a:t>
            </a:r>
          </a:p>
        </p:txBody>
      </p:sp>
      <p:sp>
        <p:nvSpPr>
          <p:cNvPr id="8210" name="Rectangle 18"/>
          <p:cNvSpPr>
            <a:spLocks noGrp="1" noChangeArrowheads="1"/>
          </p:cNvSpPr>
          <p:nvPr>
            <p:ph type="subTitle" idx="1"/>
          </p:nvPr>
        </p:nvSpPr>
        <p:spPr>
          <a:xfrm>
            <a:off x="1371600" y="4594225"/>
            <a:ext cx="6400800" cy="1066800"/>
          </a:xfrm>
        </p:spPr>
        <p:txBody>
          <a:bodyPr/>
          <a:lstStyle>
            <a:lvl1pPr marL="0" indent="0" algn="ctr">
              <a:buFontTx/>
              <a:buNone/>
              <a:defRPr sz="3600"/>
            </a:lvl1pPr>
          </a:lstStyle>
          <a:p>
            <a:r>
              <a:rPr lang="en-US"/>
              <a:t>Click to edit Master subtitle style</a:t>
            </a:r>
          </a:p>
        </p:txBody>
      </p:sp>
      <p:pic>
        <p:nvPicPr>
          <p:cNvPr id="7" name="Picture 6" descr="California_teaching_pyramid_logo.png"/>
          <p:cNvPicPr>
            <a:picLocks noChangeAspect="1"/>
          </p:cNvPicPr>
          <p:nvPr userDrawn="1"/>
        </p:nvPicPr>
        <p:blipFill>
          <a:blip r:embed="rId2"/>
          <a:stretch>
            <a:fillRect/>
          </a:stretch>
        </p:blipFill>
        <p:spPr>
          <a:xfrm>
            <a:off x="349120" y="914400"/>
            <a:ext cx="3978814" cy="2515637"/>
          </a:xfrm>
          <a:prstGeom prst="rect">
            <a:avLst/>
          </a:prstGeom>
        </p:spPr>
      </p:pic>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81000"/>
            <a:ext cx="20383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59626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1143000"/>
          </a:xfrm>
        </p:spPr>
        <p:txBody>
          <a:bodyPr/>
          <a:lstStyle/>
          <a:p>
            <a:r>
              <a:rPr lang="en-US"/>
              <a:t>Click to edit Master title style</a:t>
            </a:r>
          </a:p>
        </p:txBody>
      </p:sp>
      <p:sp>
        <p:nvSpPr>
          <p:cNvPr id="3" name="Content Placeholder 2"/>
          <p:cNvSpPr>
            <a:spLocks noGrp="1"/>
          </p:cNvSpPr>
          <p:nvPr>
            <p:ph sz="half" idx="1"/>
          </p:nvPr>
        </p:nvSpPr>
        <p:spPr>
          <a:xfrm>
            <a:off x="685800" y="1600200"/>
            <a:ext cx="381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381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1143000"/>
          </a:xfrm>
        </p:spPr>
        <p:txBody>
          <a:bodyPr/>
          <a:lstStyle/>
          <a:p>
            <a:r>
              <a:rPr lang="en-US"/>
              <a:t>Click to edit Master title style</a:t>
            </a:r>
          </a:p>
        </p:txBody>
      </p:sp>
      <p:sp>
        <p:nvSpPr>
          <p:cNvPr id="3" name="Text Placeholder 2"/>
          <p:cNvSpPr>
            <a:spLocks noGrp="1"/>
          </p:cNvSpPr>
          <p:nvPr>
            <p:ph type="body" sz="half" idx="1"/>
          </p:nvPr>
        </p:nvSpPr>
        <p:spPr>
          <a:xfrm>
            <a:off x="685800" y="1600200"/>
            <a:ext cx="381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3810000" cy="4876800"/>
          </a:xfrm>
        </p:spPr>
        <p:txBody>
          <a:bodyPr/>
          <a:lstStyle/>
          <a:p>
            <a:pPr lvl="0"/>
            <a:endParaRPr lang="en-US" noProof="0"/>
          </a:p>
        </p:txBody>
      </p:sp>
    </p:spTree>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1143000"/>
          </a:xfrm>
        </p:spPr>
        <p:txBody>
          <a:bodyPr/>
          <a:lstStyle/>
          <a:p>
            <a:r>
              <a:rPr lang="en-US"/>
              <a:t>Click to edit Master title style</a:t>
            </a:r>
          </a:p>
        </p:txBody>
      </p:sp>
      <p:sp>
        <p:nvSpPr>
          <p:cNvPr id="3" name="Content Placeholder 2"/>
          <p:cNvSpPr>
            <a:spLocks noGrp="1"/>
          </p:cNvSpPr>
          <p:nvPr>
            <p:ph sz="half" idx="1"/>
          </p:nvPr>
        </p:nvSpPr>
        <p:spPr>
          <a:xfrm>
            <a:off x="685800" y="1600200"/>
            <a:ext cx="77724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4114800"/>
            <a:ext cx="77724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1143000"/>
          </a:xfrm>
        </p:spPr>
        <p:txBody>
          <a:bodyPr/>
          <a:lstStyle/>
          <a:p>
            <a:r>
              <a:rPr lang="en-US"/>
              <a:t>Click to edit Master title style</a:t>
            </a:r>
          </a:p>
        </p:txBody>
      </p:sp>
      <p:sp>
        <p:nvSpPr>
          <p:cNvPr id="3" name="Text Placeholder 2"/>
          <p:cNvSpPr>
            <a:spLocks noGrp="1"/>
          </p:cNvSpPr>
          <p:nvPr>
            <p:ph type="body" sz="half" idx="1"/>
          </p:nvPr>
        </p:nvSpPr>
        <p:spPr>
          <a:xfrm>
            <a:off x="685800" y="1600200"/>
            <a:ext cx="381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600200"/>
            <a:ext cx="3810000" cy="4876800"/>
          </a:xfrm>
        </p:spPr>
        <p:txBody>
          <a:bodyPr/>
          <a:lstStyle/>
          <a:p>
            <a:pPr lvl="0"/>
            <a:endParaRPr lang="en-US" noProof="0"/>
          </a:p>
        </p:txBody>
      </p:sp>
      <p:sp>
        <p:nvSpPr>
          <p:cNvPr id="4" name="Text Placeholder 3"/>
          <p:cNvSpPr>
            <a:spLocks noGrp="1"/>
          </p:cNvSpPr>
          <p:nvPr>
            <p:ph type="body" sz="half" idx="2"/>
          </p:nvPr>
        </p:nvSpPr>
        <p:spPr>
          <a:xfrm>
            <a:off x="4648200" y="1600200"/>
            <a:ext cx="381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4EFECE-6DA9-0D44-8794-E8EE3C8307E7}" type="slidenum">
              <a:rPr lang="en-US"/>
              <a:pPr>
                <a:defRPr/>
              </a:pPr>
              <a:t>‹#›</a:t>
            </a:fld>
            <a:endParaRPr lang="en-US"/>
          </a:p>
        </p:txBody>
      </p:sp>
    </p:spTree>
  </p:cSld>
  <p:clrMapOvr>
    <a:masterClrMapping/>
  </p:clrMapOvr>
  <p:transition>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C4A47E-5E9E-4D4E-A8CD-0390C47418B7}" type="slidenum">
              <a:rPr lang="en-US"/>
              <a:pPr>
                <a:defRPr/>
              </a:pPr>
              <a:t>‹#›</a:t>
            </a:fld>
            <a:endParaRPr lang="en-US"/>
          </a:p>
        </p:txBody>
      </p:sp>
    </p:spTree>
  </p:cSld>
  <p:clrMapOvr>
    <a:masterClrMapping/>
  </p:clrMapOvr>
  <p:transition>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501CDE-B810-B541-96F5-B26A25AFF0E3}" type="slidenum">
              <a:rPr lang="en-US"/>
              <a:pPr>
                <a:defRPr/>
              </a:pPr>
              <a:t>‹#›</a:t>
            </a:fld>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72DD41-B505-7142-A963-9023ED183E29}" type="slidenum">
              <a:rPr lang="en-US"/>
              <a:pPr>
                <a:defRPr/>
              </a:pPr>
              <a:t>‹#›</a:t>
            </a:fld>
            <a:endParaRPr lang="en-US"/>
          </a:p>
        </p:txBody>
      </p:sp>
    </p:spTree>
  </p:cSld>
  <p:clrMapOvr>
    <a:masterClrMapping/>
  </p:clrMapOvr>
  <p:transition>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2012ADC-BCE5-5047-8DC8-D814F3C01A04}" type="slidenum">
              <a:rPr lang="en-US"/>
              <a:pPr>
                <a:defRPr/>
              </a:pPr>
              <a:t>‹#›</a:t>
            </a:fld>
            <a:endParaRPr lang="en-US"/>
          </a:p>
        </p:txBody>
      </p:sp>
    </p:spTree>
  </p:cSld>
  <p:clrMapOvr>
    <a:masterClrMapping/>
  </p:clrMapOvr>
  <p:transition>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EDF818F-5FD7-A74E-A21F-A3FCD5B1BA0C}" type="slidenum">
              <a:rPr lang="en-US"/>
              <a:pPr>
                <a:defRPr/>
              </a:pPr>
              <a:t>‹#›</a:t>
            </a:fld>
            <a:endParaRPr lang="en-US"/>
          </a:p>
        </p:txBody>
      </p:sp>
    </p:spTree>
  </p:cSld>
  <p:clrMapOvr>
    <a:masterClrMapping/>
  </p:clrMapOvr>
  <p:transition>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71E3CB-5D33-A943-9C3B-1F22830437C1}" type="slidenum">
              <a:rPr lang="en-US"/>
              <a:pPr>
                <a:defRPr/>
              </a:pPr>
              <a:t>‹#›</a:t>
            </a:fld>
            <a:endParaRPr lang="en-US"/>
          </a:p>
        </p:txBody>
      </p:sp>
    </p:spTree>
  </p:cSld>
  <p:clrMapOvr>
    <a:masterClrMapping/>
  </p:clrMapOvr>
  <p:transition>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096EE9-7C0F-184D-95A6-213F4C377D37}" type="slidenum">
              <a:rPr lang="en-US"/>
              <a:pPr>
                <a:defRPr/>
              </a:pPr>
              <a:t>‹#›</a:t>
            </a:fld>
            <a:endParaRPr lang="en-US"/>
          </a:p>
        </p:txBody>
      </p:sp>
    </p:spTree>
  </p:cSld>
  <p:clrMapOvr>
    <a:masterClrMapping/>
  </p:clrMapOvr>
  <p:transition>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8FE7FA-ED0E-3048-AFFA-325B7B83D337}" type="slidenum">
              <a:rPr lang="en-US"/>
              <a:pPr>
                <a:defRPr/>
              </a:pPr>
              <a:t>‹#›</a:t>
            </a:fld>
            <a:endParaRPr lang="en-US"/>
          </a:p>
        </p:txBody>
      </p:sp>
    </p:spTree>
  </p:cSld>
  <p:clrMapOvr>
    <a:masterClrMapping/>
  </p:clrMapOvr>
  <p:transition>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797A67-7705-6944-BDB0-FE23A0E85707}" type="slidenum">
              <a:rPr lang="en-US"/>
              <a:pPr>
                <a:defRPr/>
              </a:pPr>
              <a:t>‹#›</a:t>
            </a:fld>
            <a:endParaRPr lang="en-US"/>
          </a:p>
        </p:txBody>
      </p:sp>
    </p:spTree>
  </p:cSld>
  <p:clrMapOvr>
    <a:masterClrMapping/>
  </p:clrMapOvr>
  <p:transition>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2DE3E6-3788-9E4F-A776-ED4E32F23FD8}" type="slidenum">
              <a:rPr lang="en-US"/>
              <a:pPr>
                <a:defRPr/>
              </a:pPr>
              <a:t>‹#›</a:t>
            </a:fld>
            <a:endParaRPr lang="en-US"/>
          </a:p>
        </p:txBody>
      </p:sp>
    </p:spTree>
  </p:cSld>
  <p:clrMapOvr>
    <a:masterClrMapping/>
  </p:clrMapOvr>
  <p:transition>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a:t>Click to edit Master title style</a:t>
            </a:r>
          </a:p>
        </p:txBody>
      </p:sp>
      <p:sp>
        <p:nvSpPr>
          <p:cNvPr id="3" name="Content Placeholder 2"/>
          <p:cNvSpPr>
            <a:spLocks noGrp="1"/>
          </p:cNvSpPr>
          <p:nvPr>
            <p:ph sz="half" idx="1"/>
          </p:nvPr>
        </p:nvSpPr>
        <p:spPr>
          <a:xfrm>
            <a:off x="457200" y="1447800"/>
            <a:ext cx="4038600" cy="4495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447800"/>
            <a:ext cx="4038600" cy="4495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a:t>Click to edit Master title style</a:t>
            </a:r>
          </a:p>
        </p:txBody>
      </p:sp>
      <p:sp>
        <p:nvSpPr>
          <p:cNvPr id="3" name="ClipArt Placeholder 2"/>
          <p:cNvSpPr>
            <a:spLocks noGrp="1"/>
          </p:cNvSpPr>
          <p:nvPr>
            <p:ph type="clipArt" sz="half" idx="1"/>
          </p:nvPr>
        </p:nvSpPr>
        <p:spPr>
          <a:xfrm>
            <a:off x="457200" y="1447800"/>
            <a:ext cx="4038600" cy="4495800"/>
          </a:xfrm>
          <a:prstGeom prst="rect">
            <a:avLst/>
          </a:prstGeom>
        </p:spPr>
        <p:txBody>
          <a:bodyPr/>
          <a:lstStyle/>
          <a:p>
            <a:pPr lvl="0"/>
            <a:endParaRPr lang="en-US" noProof="0"/>
          </a:p>
        </p:txBody>
      </p:sp>
      <p:sp>
        <p:nvSpPr>
          <p:cNvPr id="4" name="Text Placeholder 3"/>
          <p:cNvSpPr>
            <a:spLocks noGrp="1"/>
          </p:cNvSpPr>
          <p:nvPr>
            <p:ph type="body" sz="half" idx="2"/>
          </p:nvPr>
        </p:nvSpPr>
        <p:spPr>
          <a:xfrm>
            <a:off x="4648200" y="1447800"/>
            <a:ext cx="4038600" cy="4495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zo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C47220-03FD-9C4F-935F-954AF812B4CF}" type="slidenum">
              <a:rPr lang="en-US"/>
              <a:pPr>
                <a:defRPr/>
              </a:pPr>
              <a:t>‹#›</a:t>
            </a:fld>
            <a:endParaRPr lang="en-US"/>
          </a:p>
        </p:txBody>
      </p:sp>
    </p:spTree>
  </p:cSld>
  <p:clrMapOvr>
    <a:masterClrMapping/>
  </p:clrMapOvr>
  <p:transition>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C024C8-F8C0-3A41-B198-97AEB3A6119C}" type="slidenum">
              <a:rPr lang="en-US"/>
              <a:pPr>
                <a:defRPr/>
              </a:pPr>
              <a:t>‹#›</a:t>
            </a:fld>
            <a:endParaRPr lang="en-US"/>
          </a:p>
        </p:txBody>
      </p:sp>
    </p:spTree>
  </p:cSld>
  <p:clrMapOvr>
    <a:masterClrMapping/>
  </p:clrMapOvr>
  <p:transition>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0267D0-C8D3-6447-BE45-C7AE1D50BF8B}" type="slidenum">
              <a:rPr lang="en-US"/>
              <a:pPr>
                <a:defRPr/>
              </a:pPr>
              <a:t>‹#›</a:t>
            </a:fld>
            <a:endParaRPr lang="en-US"/>
          </a:p>
        </p:txBody>
      </p:sp>
    </p:spTree>
  </p:cSld>
  <p:clrMapOvr>
    <a:masterClrMapping/>
  </p:clrMapOvr>
  <p:transition>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96D82D-45BB-5B4A-999D-B32730CC8263}" type="slidenum">
              <a:rPr lang="en-US"/>
              <a:pPr>
                <a:defRPr/>
              </a:pPr>
              <a:t>‹#›</a:t>
            </a:fld>
            <a:endParaRPr lang="en-US"/>
          </a:p>
        </p:txBody>
      </p:sp>
    </p:spTree>
  </p:cSld>
  <p:clrMapOvr>
    <a:masterClrMapping/>
  </p:clrMapOvr>
  <p:transition>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1730C06-E3CD-B846-9FD9-3CE91D082181}" type="slidenum">
              <a:rPr lang="en-US"/>
              <a:pPr>
                <a:defRPr/>
              </a:pPr>
              <a:t>‹#›</a:t>
            </a:fld>
            <a:endParaRPr lang="en-US"/>
          </a:p>
        </p:txBody>
      </p:sp>
    </p:spTree>
  </p:cSld>
  <p:clrMapOvr>
    <a:masterClrMapping/>
  </p:clrMapOvr>
  <p:transition>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D31D99E-F0A0-564F-9F3F-D3ECDBB733DB}" type="slidenum">
              <a:rPr lang="en-US"/>
              <a:pPr>
                <a:defRPr/>
              </a:pPr>
              <a:t>‹#›</a:t>
            </a:fld>
            <a:endParaRPr lang="en-US"/>
          </a:p>
        </p:txBody>
      </p:sp>
    </p:spTree>
  </p:cSld>
  <p:clrMapOvr>
    <a:masterClrMapping/>
  </p:clrMapOvr>
  <p:transition>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BE1B586-2C69-2543-B6DA-6DED93F956AB}" type="slidenum">
              <a:rPr lang="en-US"/>
              <a:pPr>
                <a:defRPr/>
              </a:pPr>
              <a:t>‹#›</a:t>
            </a:fld>
            <a:endParaRPr lang="en-US"/>
          </a:p>
        </p:txBody>
      </p:sp>
    </p:spTree>
  </p:cSld>
  <p:clrMapOvr>
    <a:masterClrMapping/>
  </p:clrMapOvr>
  <p:transition>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84EFC9-96F6-0241-B7AC-0A5CE39A7701}" type="slidenum">
              <a:rPr lang="en-US"/>
              <a:pPr>
                <a:defRPr/>
              </a:pPr>
              <a:t>‹#›</a:t>
            </a:fld>
            <a:endParaRPr lang="en-US"/>
          </a:p>
        </p:txBody>
      </p:sp>
    </p:spTree>
  </p:cSld>
  <p:clrMapOvr>
    <a:masterClrMapping/>
  </p:clrMapOvr>
  <p:transition>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5D058E-14DA-704D-BC82-74068E3E1E11}" type="slidenum">
              <a:rPr lang="en-US"/>
              <a:pPr>
                <a:defRPr/>
              </a:pPr>
              <a:t>‹#›</a:t>
            </a:fld>
            <a:endParaRPr lang="en-US"/>
          </a:p>
        </p:txBody>
      </p:sp>
    </p:spTree>
  </p:cSld>
  <p:clrMapOvr>
    <a:masterClrMapping/>
  </p:clrMapOvr>
  <p:transition>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0650A9-C6D6-6F4E-84AC-6233B4B14218}" type="slidenum">
              <a:rPr lang="en-US"/>
              <a:pPr>
                <a:defRPr/>
              </a:pPr>
              <a:t>‹#›</a:t>
            </a:fld>
            <a:endParaRPr lang="en-US"/>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52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zo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1619F8-4E16-544B-80A4-76F2E7030375}" type="slidenum">
              <a:rPr lang="en-US"/>
              <a:pPr>
                <a:defRPr/>
              </a:pPr>
              <a:t>‹#›</a:t>
            </a:fld>
            <a:endParaRPr lang="en-US"/>
          </a:p>
        </p:txBody>
      </p:sp>
    </p:spTree>
  </p:cSld>
  <p:clrMapOvr>
    <a:masterClrMapping/>
  </p:clrMapOvr>
  <p:transition>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A241B2-C2DC-4548-8976-5EC901A6A77D}" type="slidenum">
              <a:rPr lang="en-US"/>
              <a:pPr>
                <a:defRPr/>
              </a:pPr>
              <a:t>‹#›</a:t>
            </a:fld>
            <a:endParaRPr lang="en-US"/>
          </a:p>
        </p:txBody>
      </p:sp>
    </p:spTree>
  </p:cSld>
  <p:clrMapOvr>
    <a:masterClrMapping/>
  </p:clrMapOvr>
  <p:transition>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AC1E10-50E5-B84A-8E60-37A6CE7468C7}" type="slidenum">
              <a:rPr lang="en-US"/>
              <a:pPr>
                <a:defRPr/>
              </a:pPr>
              <a:t>‹#›</a:t>
            </a:fld>
            <a:endParaRPr lang="en-US"/>
          </a:p>
        </p:txBody>
      </p:sp>
    </p:spTree>
  </p:cSld>
  <p:clrMapOvr>
    <a:masterClrMapping/>
  </p:clrMapOvr>
  <p:transition>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E216EF-1DF1-0849-AD63-ED15B79A6AB0}" type="slidenum">
              <a:rPr lang="en-US"/>
              <a:pPr>
                <a:defRPr/>
              </a:pPr>
              <a:t>‹#›</a:t>
            </a:fld>
            <a:endParaRPr lang="en-US"/>
          </a:p>
        </p:txBody>
      </p:sp>
    </p:spTree>
  </p:cSld>
  <p:clrMapOvr>
    <a:masterClrMapping/>
  </p:clrMapOvr>
  <p:transition>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A263A7-4377-4547-A57A-3307440F9FA8}" type="slidenum">
              <a:rPr lang="en-US"/>
              <a:pPr>
                <a:defRPr/>
              </a:pPr>
              <a:t>‹#›</a:t>
            </a:fld>
            <a:endParaRPr lang="en-US"/>
          </a:p>
        </p:txBody>
      </p:sp>
    </p:spTree>
  </p:cSld>
  <p:clrMapOvr>
    <a:masterClrMapping/>
  </p:clrMapOvr>
  <p:transition>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6CF7A6A-3662-9546-830E-2774B1A7723D}" type="slidenum">
              <a:rPr lang="en-US"/>
              <a:pPr>
                <a:defRPr/>
              </a:pPr>
              <a:t>‹#›</a:t>
            </a:fld>
            <a:endParaRPr lang="en-US"/>
          </a:p>
        </p:txBody>
      </p:sp>
    </p:spTree>
  </p:cSld>
  <p:clrMapOvr>
    <a:masterClrMapping/>
  </p:clrMapOvr>
  <p:transition>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E2FCF12-8544-F94C-9086-F27FA2CC8687}" type="slidenum">
              <a:rPr lang="en-US"/>
              <a:pPr>
                <a:defRPr/>
              </a:pPr>
              <a:t>‹#›</a:t>
            </a:fld>
            <a:endParaRPr lang="en-US"/>
          </a:p>
        </p:txBody>
      </p:sp>
    </p:spTree>
  </p:cSld>
  <p:clrMapOvr>
    <a:masterClrMapping/>
  </p:clrMapOvr>
  <p:transition>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4AAF103-DF08-8249-8734-6B1C52BA216A}" type="slidenum">
              <a:rPr lang="en-US"/>
              <a:pPr>
                <a:defRPr/>
              </a:pPr>
              <a:t>‹#›</a:t>
            </a:fld>
            <a:endParaRPr lang="en-US"/>
          </a:p>
        </p:txBody>
      </p:sp>
    </p:spTree>
  </p:cSld>
  <p:clrMapOvr>
    <a:masterClrMapping/>
  </p:clrMapOvr>
  <p:transition>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F41FBA-0EEF-F540-A5A8-CF26340F9FFD}" type="slidenum">
              <a:rPr lang="en-US"/>
              <a:pPr>
                <a:defRPr/>
              </a:pPr>
              <a:t>‹#›</a:t>
            </a:fld>
            <a:endParaRPr lang="en-US"/>
          </a:p>
        </p:txBody>
      </p:sp>
    </p:spTree>
  </p:cSld>
  <p:clrMapOvr>
    <a:masterClrMapping/>
  </p:clrMapOvr>
  <p:transition>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14CC49-672A-2A45-93B7-7348B7C341E5}" type="slidenum">
              <a:rPr lang="en-US"/>
              <a:pPr>
                <a:defRPr/>
              </a:pPr>
              <a:t>‹#›</a:t>
            </a:fld>
            <a:endParaRPr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zo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E396B3-7585-9B4F-87C3-FBBDFD0358A7}" type="slidenum">
              <a:rPr lang="en-US"/>
              <a:pPr>
                <a:defRPr/>
              </a:pPr>
              <a:t>‹#›</a:t>
            </a:fld>
            <a:endParaRPr lang="en-US"/>
          </a:p>
        </p:txBody>
      </p:sp>
    </p:spTree>
  </p:cSld>
  <p:clrMapOvr>
    <a:masterClrMapping/>
  </p:clrMapOvr>
  <p:transition>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05852A-CC7D-7A40-BA48-09CD7593B65C}" type="slidenum">
              <a:rPr lang="en-US"/>
              <a:pPr>
                <a:defRPr/>
              </a:pPr>
              <a:t>‹#›</a:t>
            </a:fld>
            <a:endParaRPr lang="en-US"/>
          </a:p>
        </p:txBody>
      </p:sp>
    </p:spTree>
  </p:cSld>
  <p:clrMapOvr>
    <a:masterClrMapping/>
  </p:clrMapOvr>
  <p:transition>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a:t>Click to edit Master title style</a:t>
            </a:r>
          </a:p>
        </p:txBody>
      </p:sp>
      <p:sp>
        <p:nvSpPr>
          <p:cNvPr id="3" name="Text Placeholder 2"/>
          <p:cNvSpPr>
            <a:spLocks noGrp="1"/>
          </p:cNvSpPr>
          <p:nvPr>
            <p:ph type="body" sz="half" idx="1"/>
          </p:nvPr>
        </p:nvSpPr>
        <p:spPr>
          <a:xfrm>
            <a:off x="457200" y="14478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447800"/>
            <a:ext cx="4038600" cy="4495800"/>
          </a:xfrm>
        </p:spPr>
        <p:txBody>
          <a:bodyPr/>
          <a:lstStyle/>
          <a:p>
            <a:pPr lvl="0"/>
            <a:endParaRPr lang="en-US" noProof="0"/>
          </a:p>
        </p:txBody>
      </p:sp>
    </p:spTree>
  </p:cSld>
  <p:clrMapOvr>
    <a:masterClrMapping/>
  </p:clrMapOvr>
  <p:transition>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73C20C-7FE8-904A-A616-2404FD512E59}" type="slidenum">
              <a:rPr lang="en-US"/>
              <a:pPr>
                <a:defRPr/>
              </a:pPr>
              <a:t>‹#›</a:t>
            </a:fld>
            <a:endParaRPr lang="en-US"/>
          </a:p>
        </p:txBody>
      </p:sp>
    </p:spTree>
  </p:cSld>
  <p:clrMapOvr>
    <a:masterClrMapping/>
  </p:clrMapOvr>
  <p:transition>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DF420F-38E2-DC47-AC79-57D6519041F7}" type="slidenum">
              <a:rPr lang="en-US"/>
              <a:pPr>
                <a:defRPr/>
              </a:pPr>
              <a:t>‹#›</a:t>
            </a:fld>
            <a:endParaRPr lang="en-US"/>
          </a:p>
        </p:txBody>
      </p:sp>
    </p:spTree>
  </p:cSld>
  <p:clrMapOvr>
    <a:masterClrMapping/>
  </p:clrMapOvr>
  <p:transition>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88DED4-EAD2-D64F-B717-968FAFB038BD}" type="slidenum">
              <a:rPr lang="en-US"/>
              <a:pPr>
                <a:defRPr/>
              </a:pPr>
              <a:t>‹#›</a:t>
            </a:fld>
            <a:endParaRPr lang="en-US"/>
          </a:p>
        </p:txBody>
      </p:sp>
    </p:spTree>
  </p:cSld>
  <p:clrMapOvr>
    <a:masterClrMapping/>
  </p:clrMapOvr>
  <p:transition>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5F3AEC-B52B-AC42-A98B-75E034A5E614}" type="slidenum">
              <a:rPr lang="en-US"/>
              <a:pPr>
                <a:defRPr/>
              </a:pPr>
              <a:t>‹#›</a:t>
            </a:fld>
            <a:endParaRPr lang="en-US"/>
          </a:p>
        </p:txBody>
      </p:sp>
    </p:spTree>
  </p:cSld>
  <p:clrMapOvr>
    <a:masterClrMapping/>
  </p:clrMapOvr>
  <p:transition>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8B0584-CA6A-C04E-9C9B-73DFCB9C77CF}" type="slidenum">
              <a:rPr lang="en-US"/>
              <a:pPr>
                <a:defRPr/>
              </a:pPr>
              <a:t>‹#›</a:t>
            </a:fld>
            <a:endParaRPr lang="en-US"/>
          </a:p>
        </p:txBody>
      </p:sp>
    </p:spTree>
  </p:cSld>
  <p:clrMapOvr>
    <a:masterClrMapping/>
  </p:clrMapOvr>
  <p:transition>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A79C410-A486-D644-8344-A4C1A41BD4F1}" type="slidenum">
              <a:rPr lang="en-US"/>
              <a:pPr>
                <a:defRPr/>
              </a:pPr>
              <a:t>‹#›</a:t>
            </a:fld>
            <a:endParaRPr lang="en-US"/>
          </a:p>
        </p:txBody>
      </p:sp>
    </p:spTree>
  </p:cSld>
  <p:clrMapOvr>
    <a:masterClrMapping/>
  </p:clrMapOvr>
  <p:transition>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8AD253F-CCEC-0240-8AE9-B518C661D99D}" type="slidenum">
              <a:rPr lang="en-US"/>
              <a:pPr>
                <a:defRPr/>
              </a:pPr>
              <a:t>‹#›</a:t>
            </a:fld>
            <a:endParaRPr 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zo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B10026-ADC3-D04C-80BB-9D8F427C9852}" type="slidenum">
              <a:rPr lang="en-US"/>
              <a:pPr>
                <a:defRPr/>
              </a:pPr>
              <a:t>‹#›</a:t>
            </a:fld>
            <a:endParaRPr lang="en-US"/>
          </a:p>
        </p:txBody>
      </p:sp>
    </p:spTree>
  </p:cSld>
  <p:clrMapOvr>
    <a:masterClrMapping/>
  </p:clrMapOvr>
  <p:transition>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1D2E60-A0DD-1249-B3EC-0864E6D01EA2}" type="slidenum">
              <a:rPr lang="en-US"/>
              <a:pPr>
                <a:defRPr/>
              </a:pPr>
              <a:t>‹#›</a:t>
            </a:fld>
            <a:endParaRPr lang="en-US"/>
          </a:p>
        </p:txBody>
      </p:sp>
    </p:spTree>
  </p:cSld>
  <p:clrMapOvr>
    <a:masterClrMapping/>
  </p:clrMapOvr>
  <p:transition>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6EDD10-16A2-B044-A71C-A36BF1FA3559}" type="slidenum">
              <a:rPr lang="en-US"/>
              <a:pPr>
                <a:defRPr/>
              </a:pPr>
              <a:t>‹#›</a:t>
            </a:fld>
            <a:endParaRPr lang="en-US"/>
          </a:p>
        </p:txBody>
      </p:sp>
    </p:spTree>
  </p:cSld>
  <p:clrMapOvr>
    <a:masterClrMapping/>
  </p:clrMapOvr>
  <p:transition>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04A75E-257F-4D41-8BE1-A8ACAAF9C4D6}" type="slidenum">
              <a:rPr lang="en-US"/>
              <a:pPr>
                <a:defRPr/>
              </a:pPr>
              <a:t>‹#›</a:t>
            </a:fld>
            <a:endParaRPr lang="en-US"/>
          </a:p>
        </p:txBody>
      </p:sp>
    </p:spTree>
  </p:cSld>
  <p:clrMapOvr>
    <a:masterClrMapping/>
  </p:clrMapOvr>
  <p:transition>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858000" y="6248400"/>
            <a:ext cx="1905000" cy="381000"/>
          </a:xfrm>
        </p:spPr>
        <p:txBody>
          <a:bodyPr/>
          <a:lstStyle>
            <a:lvl1pPr>
              <a:defRPr/>
            </a:lvl1pPr>
          </a:lstStyle>
          <a:p>
            <a:pPr>
              <a:defRPr/>
            </a:pPr>
            <a:fld id="{79B2C8B8-E1C9-094A-858C-693342C8BF6B}" type="slidenum">
              <a:rPr lang="en-US"/>
              <a:pPr>
                <a:defRPr/>
              </a:pPr>
              <a:t>‹#›</a:t>
            </a:fld>
            <a:endParaRPr lang="en-US"/>
          </a:p>
        </p:txBody>
      </p:sp>
    </p:spTree>
  </p:cSld>
  <p:clrMapOvr>
    <a:masterClrMapping/>
  </p:clrMapOvr>
  <p:transition>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5F6902-C5EB-1247-B7F5-D837F1FDFDA1}" type="slidenum">
              <a:rPr lang="en-US"/>
              <a:pPr>
                <a:defRPr/>
              </a:pPr>
              <a:t>‹#›</a:t>
            </a:fld>
            <a:endParaRPr lang="en-US"/>
          </a:p>
        </p:txBody>
      </p:sp>
    </p:spTree>
  </p:cSld>
  <p:clrMapOvr>
    <a:masterClrMapping/>
  </p:clrMapOvr>
  <p:transition>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9073DF-A4E6-604C-B839-E21BCBA2FC0B}" type="slidenum">
              <a:rPr lang="en-US"/>
              <a:pPr>
                <a:defRPr/>
              </a:pPr>
              <a:t>‹#›</a:t>
            </a:fld>
            <a:endParaRPr lang="en-US"/>
          </a:p>
        </p:txBody>
      </p:sp>
    </p:spTree>
  </p:cSld>
  <p:clrMapOvr>
    <a:masterClrMapping/>
  </p:clrMapOvr>
  <p:transition>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DB2784-2D7E-0241-B618-6300A4D3B784}" type="slidenum">
              <a:rPr lang="en-US"/>
              <a:pPr>
                <a:defRPr/>
              </a:pPr>
              <a:t>‹#›</a:t>
            </a:fld>
            <a:endParaRPr lang="en-US"/>
          </a:p>
        </p:txBody>
      </p:sp>
    </p:spTree>
  </p:cSld>
  <p:clrMapOvr>
    <a:masterClrMapping/>
  </p:clrMapOvr>
  <p:transition>
    <p:zo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A3C963E-164A-034C-A30B-7A3866408940}" type="slidenum">
              <a:rPr lang="en-US"/>
              <a:pPr>
                <a:defRPr/>
              </a:pPr>
              <a:t>‹#›</a:t>
            </a:fld>
            <a:endParaRPr lang="en-US"/>
          </a:p>
        </p:txBody>
      </p:sp>
    </p:spTree>
  </p:cSld>
  <p:clrMapOvr>
    <a:masterClrMapping/>
  </p:clrMapOvr>
  <p:transition>
    <p:zo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9D943A-4D20-4548-BA91-B9DA47B3387D}" type="slidenum">
              <a:rPr lang="en-US"/>
              <a:pPr>
                <a:defRPr/>
              </a:pPr>
              <a:t>‹#›</a:t>
            </a:fld>
            <a:endParaRPr 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zo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34676F9-3AF1-7E42-A68F-771EEB0F7DE3}" type="slidenum">
              <a:rPr lang="en-US"/>
              <a:pPr>
                <a:defRPr/>
              </a:pPr>
              <a:t>‹#›</a:t>
            </a:fld>
            <a:endParaRPr lang="en-US"/>
          </a:p>
        </p:txBody>
      </p:sp>
    </p:spTree>
  </p:cSld>
  <p:clrMapOvr>
    <a:masterClrMapping/>
  </p:clrMapOvr>
  <p:transition>
    <p:zo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E26E41-DD89-0A4C-8742-9D2297366413}" type="slidenum">
              <a:rPr lang="en-US"/>
              <a:pPr>
                <a:defRPr/>
              </a:pPr>
              <a:t>‹#›</a:t>
            </a:fld>
            <a:endParaRPr lang="en-US"/>
          </a:p>
        </p:txBody>
      </p:sp>
    </p:spTree>
  </p:cSld>
  <p:clrMapOvr>
    <a:masterClrMapping/>
  </p:clrMapOvr>
  <p:transition>
    <p:zo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4C2C43-C6D0-F141-9741-FC01EB36375F}" type="slidenum">
              <a:rPr lang="en-US"/>
              <a:pPr>
                <a:defRPr/>
              </a:pPr>
              <a:t>‹#›</a:t>
            </a:fld>
            <a:endParaRPr lang="en-US"/>
          </a:p>
        </p:txBody>
      </p:sp>
    </p:spTree>
  </p:cSld>
  <p:clrMapOvr>
    <a:masterClrMapping/>
  </p:clrMapOvr>
  <p:transition>
    <p:zo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62450F-5615-0D48-8ED9-F84D06A22026}" type="slidenum">
              <a:rPr lang="en-US"/>
              <a:pPr>
                <a:defRPr/>
              </a:pPr>
              <a:t>‹#›</a:t>
            </a:fld>
            <a:endParaRPr lang="en-US"/>
          </a:p>
        </p:txBody>
      </p:sp>
    </p:spTree>
  </p:cSld>
  <p:clrMapOvr>
    <a:masterClrMapping/>
  </p:clrMapOvr>
  <p:transition>
    <p:zo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EA1F3F-5E75-814D-BA5F-B497DA162EA5}" type="slidenum">
              <a:rPr lang="en-US"/>
              <a:pPr>
                <a:defRPr/>
              </a:pPr>
              <a:t>‹#›</a:t>
            </a:fld>
            <a:endParaRPr lang="en-US"/>
          </a:p>
        </p:txBody>
      </p:sp>
    </p:spTree>
  </p:cSld>
  <p:clrMapOvr>
    <a:masterClrMapping/>
  </p:clrMapOvr>
  <p:transition>
    <p:zo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4D94C9-C9A5-B148-9211-F0571FE45ED9}" type="slidenum">
              <a:rPr lang="en-US"/>
              <a:pPr>
                <a:defRPr/>
              </a:pPr>
              <a:t>‹#›</a:t>
            </a:fld>
            <a:endParaRPr lang="en-US"/>
          </a:p>
        </p:txBody>
      </p:sp>
    </p:spTree>
  </p:cSld>
  <p:clrMapOvr>
    <a:masterClrMapping/>
  </p:clrMapOvr>
  <p:transition>
    <p:zo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9DFB19-DC2E-EC4E-891D-CE67BD09BAD2}" type="slidenum">
              <a:rPr lang="en-US"/>
              <a:pPr>
                <a:defRPr/>
              </a:pPr>
              <a:t>‹#›</a:t>
            </a:fld>
            <a:endParaRPr lang="en-US"/>
          </a:p>
        </p:txBody>
      </p:sp>
    </p:spTree>
  </p:cSld>
  <p:clrMapOvr>
    <a:masterClrMapping/>
  </p:clrMapOvr>
  <p:transition>
    <p:zo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E3F98D-E98D-EA43-8529-B5B10BE04EFE}" type="slidenum">
              <a:rPr lang="en-US"/>
              <a:pPr>
                <a:defRPr/>
              </a:pPr>
              <a:t>‹#›</a:t>
            </a:fld>
            <a:endParaRPr lang="en-US"/>
          </a:p>
        </p:txBody>
      </p:sp>
    </p:spTree>
  </p:cSld>
  <p:clrMapOvr>
    <a:masterClrMapping/>
  </p:clrMapOvr>
  <p:transition>
    <p:zo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5FD103-F0EC-CC40-9B62-47E3458A7036}" type="slidenum">
              <a:rPr lang="en-US"/>
              <a:pPr>
                <a:defRPr/>
              </a:pPr>
              <a:t>‹#›</a:t>
            </a:fld>
            <a:endParaRPr lang="en-US"/>
          </a:p>
        </p:txBody>
      </p:sp>
    </p:spTree>
  </p:cSld>
  <p:clrMapOvr>
    <a:masterClrMapping/>
  </p:clrMapOvr>
  <p:transition>
    <p:zo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D54FE9-7CAD-6045-87D5-EA0B82C3CD50}" type="slidenum">
              <a:rPr lang="en-US"/>
              <a:pPr>
                <a:defRPr/>
              </a:pPr>
              <a:t>‹#›</a:t>
            </a:fld>
            <a:endParaRPr lang="en-US"/>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zo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6B6A42-813D-164A-8A59-6EAEB371DC17}" type="slidenum">
              <a:rPr lang="en-US"/>
              <a:pPr>
                <a:defRPr/>
              </a:pPr>
              <a:t>‹#›</a:t>
            </a:fld>
            <a:endParaRPr lang="en-US"/>
          </a:p>
        </p:txBody>
      </p:sp>
    </p:spTree>
  </p:cSld>
  <p:clrMapOvr>
    <a:masterClrMapping/>
  </p:clrMapOvr>
  <p:transition>
    <p:zo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B10FADA-3899-514D-A39D-C38D482F7258}" type="slidenum">
              <a:rPr lang="en-US"/>
              <a:pPr>
                <a:defRPr/>
              </a:pPr>
              <a:t>‹#›</a:t>
            </a:fld>
            <a:endParaRPr lang="en-US"/>
          </a:p>
        </p:txBody>
      </p:sp>
    </p:spTree>
  </p:cSld>
  <p:clrMapOvr>
    <a:masterClrMapping/>
  </p:clrMapOvr>
  <p:transition>
    <p:zo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7AC308-7FFF-9C4B-B6D5-4A01819AE147}" type="slidenum">
              <a:rPr lang="en-US"/>
              <a:pPr>
                <a:defRPr/>
              </a:pPr>
              <a:t>‹#›</a:t>
            </a:fld>
            <a:endParaRPr lang="en-US"/>
          </a:p>
        </p:txBody>
      </p:sp>
    </p:spTree>
  </p:cSld>
  <p:clrMapOvr>
    <a:masterClrMapping/>
  </p:clrMapOvr>
  <p:transition>
    <p:zo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BADFF8-F298-F14D-8E79-7B44B4CBA343}" type="slidenum">
              <a:rPr lang="en-US"/>
              <a:pPr>
                <a:defRPr/>
              </a:pPr>
              <a:t>‹#›</a:t>
            </a:fld>
            <a:endParaRPr lang="en-US"/>
          </a:p>
        </p:txBody>
      </p:sp>
    </p:spTree>
  </p:cSld>
  <p:clrMapOvr>
    <a:masterClrMapping/>
  </p:clrMapOvr>
  <p:transition>
    <p:zo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29A0A2-480A-9E46-8F5D-5E7E3525349E}" type="slidenum">
              <a:rPr lang="en-US"/>
              <a:pPr>
                <a:defRPr/>
              </a:pPr>
              <a:t>‹#›</a:t>
            </a:fld>
            <a:endParaRPr lang="en-US"/>
          </a:p>
        </p:txBody>
      </p:sp>
    </p:spTree>
  </p:cSld>
  <p:clrMapOvr>
    <a:masterClrMapping/>
  </p:clrMapOvr>
  <p:transition>
    <p:zo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0DAB05-18EC-FE47-8413-CACDC1EB090C}" type="slidenum">
              <a:rPr lang="en-US"/>
              <a:pPr>
                <a:defRPr/>
              </a:pPr>
              <a:t>‹#›</a:t>
            </a:fld>
            <a:endParaRPr lang="en-US"/>
          </a:p>
        </p:txBody>
      </p:sp>
    </p:spTree>
  </p:cSld>
  <p:clrMapOvr>
    <a:masterClrMapping/>
  </p:clrMapOvr>
  <p:transition>
    <p:zo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6F3EDF-5D2C-A846-9F13-B9CF78DF2935}" type="slidenum">
              <a:rPr lang="en-US"/>
              <a:pPr>
                <a:defRPr/>
              </a:pPr>
              <a:t>‹#›</a:t>
            </a:fld>
            <a:endParaRPr lang="en-US"/>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2.jpe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e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3.jpe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2.jpe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2" name="Rectangle 58"/>
          <p:cNvSpPr>
            <a:spLocks noChangeArrowheads="1"/>
          </p:cNvSpPr>
          <p:nvPr userDrawn="1"/>
        </p:nvSpPr>
        <p:spPr bwMode="auto">
          <a:xfrm>
            <a:off x="330200" y="304800"/>
            <a:ext cx="8458200" cy="6324600"/>
          </a:xfrm>
          <a:prstGeom prst="rect">
            <a:avLst/>
          </a:prstGeom>
          <a:noFill/>
          <a:ln w="25400">
            <a:solidFill>
              <a:srgbClr val="008000"/>
            </a:solidFill>
            <a:miter lim="800000"/>
            <a:headEnd/>
            <a:tailEnd/>
          </a:ln>
        </p:spPr>
        <p:txBody>
          <a:bodyPr wrap="none" anchor="ctr">
            <a:prstTxWarp prst="textNoShape">
              <a:avLst/>
            </a:prstTxWarp>
          </a:bodyPr>
          <a:lstStyle/>
          <a:p>
            <a:pPr>
              <a:defRPr/>
            </a:pPr>
            <a:endParaRPr lang="en-US"/>
          </a:p>
        </p:txBody>
      </p:sp>
      <p:sp>
        <p:nvSpPr>
          <p:cNvPr id="1027" name="Rectangle 2"/>
          <p:cNvSpPr>
            <a:spLocks noGrp="1" noChangeArrowheads="1"/>
          </p:cNvSpPr>
          <p:nvPr>
            <p:ph type="title"/>
          </p:nvPr>
        </p:nvSpPr>
        <p:spPr bwMode="auto">
          <a:xfrm>
            <a:off x="2438400" y="381000"/>
            <a:ext cx="6172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85800" y="1752600"/>
            <a:ext cx="7772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California_teaching_pyramid_logo.png"/>
          <p:cNvPicPr>
            <a:picLocks noChangeAspect="1"/>
          </p:cNvPicPr>
          <p:nvPr userDrawn="1"/>
        </p:nvPicPr>
        <p:blipFill>
          <a:blip r:embed="rId18"/>
          <a:stretch>
            <a:fillRect/>
          </a:stretch>
        </p:blipFill>
        <p:spPr>
          <a:xfrm>
            <a:off x="381000" y="304800"/>
            <a:ext cx="2057400" cy="1300808"/>
          </a:xfrm>
          <a:prstGeom prst="rect">
            <a:avLst/>
          </a:prstGeom>
        </p:spPr>
      </p:pic>
    </p:spTree>
  </p:cSld>
  <p:clrMap bg1="lt1" tx1="dk1" bg2="lt2" tx2="dk2" accent1="accent1" accent2="accent2" accent3="accent3" accent4="accent4" accent5="accent5" accent6="accent6" hlink="hlink" folHlink="folHlink"/>
  <p:sldLayoutIdLst>
    <p:sldLayoutId id="2147483919"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 id="2147483916" r:id="rId14"/>
    <p:sldLayoutId id="2147483917" r:id="rId15"/>
    <p:sldLayoutId id="2147483918" r:id="rId16"/>
  </p:sldLayoutIdLst>
  <p:transition>
    <p:zoom/>
  </p:transition>
  <p:hf sldNum="0" hdr="0" ftr="0" dt="0"/>
  <p:txStyles>
    <p:titleStyle>
      <a:lvl1pPr algn="ctr" rtl="0" eaLnBrk="0" fontAlgn="base" hangingPunct="0">
        <a:spcBef>
          <a:spcPct val="0"/>
        </a:spcBef>
        <a:spcAft>
          <a:spcPct val="0"/>
        </a:spcAft>
        <a:defRPr sz="4000" b="1">
          <a:solidFill>
            <a:srgbClr val="008000"/>
          </a:solidFill>
          <a:latin typeface="+mj-lt"/>
          <a:ea typeface="+mj-ea"/>
          <a:cs typeface="+mj-cs"/>
        </a:defRPr>
      </a:lvl1pPr>
      <a:lvl2pPr algn="ctr" rtl="0" eaLnBrk="0" fontAlgn="base" hangingPunct="0">
        <a:spcBef>
          <a:spcPct val="0"/>
        </a:spcBef>
        <a:spcAft>
          <a:spcPct val="0"/>
        </a:spcAft>
        <a:defRPr sz="4000" b="1">
          <a:solidFill>
            <a:srgbClr val="004080"/>
          </a:solidFill>
          <a:latin typeface="Arial" charset="0"/>
          <a:ea typeface="ＭＳ Ｐゴシック" charset="-128"/>
          <a:cs typeface="ＭＳ Ｐゴシック" charset="-128"/>
        </a:defRPr>
      </a:lvl2pPr>
      <a:lvl3pPr algn="ctr" rtl="0" eaLnBrk="0" fontAlgn="base" hangingPunct="0">
        <a:spcBef>
          <a:spcPct val="0"/>
        </a:spcBef>
        <a:spcAft>
          <a:spcPct val="0"/>
        </a:spcAft>
        <a:defRPr sz="4000" b="1">
          <a:solidFill>
            <a:srgbClr val="004080"/>
          </a:solidFill>
          <a:latin typeface="Arial" charset="0"/>
          <a:ea typeface="ＭＳ Ｐゴシック" charset="-128"/>
          <a:cs typeface="ＭＳ Ｐゴシック" charset="-128"/>
        </a:defRPr>
      </a:lvl3pPr>
      <a:lvl4pPr algn="ctr" rtl="0" eaLnBrk="0" fontAlgn="base" hangingPunct="0">
        <a:spcBef>
          <a:spcPct val="0"/>
        </a:spcBef>
        <a:spcAft>
          <a:spcPct val="0"/>
        </a:spcAft>
        <a:defRPr sz="4000" b="1">
          <a:solidFill>
            <a:srgbClr val="004080"/>
          </a:solidFill>
          <a:latin typeface="Arial" charset="0"/>
          <a:ea typeface="ＭＳ Ｐゴシック" charset="-128"/>
          <a:cs typeface="ＭＳ Ｐゴシック" charset="-128"/>
        </a:defRPr>
      </a:lvl4pPr>
      <a:lvl5pPr algn="ctr" rtl="0" eaLnBrk="0" fontAlgn="base" hangingPunct="0">
        <a:spcBef>
          <a:spcPct val="0"/>
        </a:spcBef>
        <a:spcAft>
          <a:spcPct val="0"/>
        </a:spcAft>
        <a:defRPr sz="4000" b="1">
          <a:solidFill>
            <a:srgbClr val="004080"/>
          </a:solidFill>
          <a:latin typeface="Arial" charset="0"/>
          <a:ea typeface="ＭＳ Ｐゴシック" charset="-128"/>
          <a:cs typeface="ＭＳ Ｐゴシック" charset="-128"/>
        </a:defRPr>
      </a:lvl5pPr>
      <a:lvl6pPr marL="457200" algn="ctr" rtl="0" fontAlgn="base">
        <a:spcBef>
          <a:spcPct val="0"/>
        </a:spcBef>
        <a:spcAft>
          <a:spcPct val="0"/>
        </a:spcAft>
        <a:defRPr sz="4000" b="1">
          <a:solidFill>
            <a:srgbClr val="004080"/>
          </a:solidFill>
          <a:latin typeface="Arial" charset="0"/>
          <a:ea typeface="ＭＳ Ｐゴシック" charset="-128"/>
          <a:cs typeface="ＭＳ Ｐゴシック" charset="-128"/>
        </a:defRPr>
      </a:lvl6pPr>
      <a:lvl7pPr marL="914400" algn="ctr" rtl="0" fontAlgn="base">
        <a:spcBef>
          <a:spcPct val="0"/>
        </a:spcBef>
        <a:spcAft>
          <a:spcPct val="0"/>
        </a:spcAft>
        <a:defRPr sz="4000" b="1">
          <a:solidFill>
            <a:srgbClr val="004080"/>
          </a:solidFill>
          <a:latin typeface="Arial" charset="0"/>
          <a:ea typeface="ＭＳ Ｐゴシック" charset="-128"/>
          <a:cs typeface="ＭＳ Ｐゴシック" charset="-128"/>
        </a:defRPr>
      </a:lvl7pPr>
      <a:lvl8pPr marL="1371600" algn="ctr" rtl="0" fontAlgn="base">
        <a:spcBef>
          <a:spcPct val="0"/>
        </a:spcBef>
        <a:spcAft>
          <a:spcPct val="0"/>
        </a:spcAft>
        <a:defRPr sz="4000" b="1">
          <a:solidFill>
            <a:srgbClr val="004080"/>
          </a:solidFill>
          <a:latin typeface="Arial" charset="0"/>
          <a:ea typeface="ＭＳ Ｐゴシック" charset="-128"/>
          <a:cs typeface="ＭＳ Ｐゴシック" charset="-128"/>
        </a:defRPr>
      </a:lvl8pPr>
      <a:lvl9pPr marL="1828800" algn="ctr" rtl="0" fontAlgn="base">
        <a:spcBef>
          <a:spcPct val="0"/>
        </a:spcBef>
        <a:spcAft>
          <a:spcPct val="0"/>
        </a:spcAft>
        <a:defRPr sz="4000" b="1">
          <a:solidFill>
            <a:srgbClr val="004080"/>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lr>
          <a:srgbClr val="00408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8000"/>
        </a:buClr>
        <a:buFont typeface="Wingdings" charset="2"/>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81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ＭＳ Ｐゴシック" charset="-128"/>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858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charset="-128"/>
                <a:cs typeface="ＭＳ Ｐゴシック" charset="-128"/>
              </a:defRPr>
            </a:lvl1pPr>
          </a:lstStyle>
          <a:p>
            <a:pPr>
              <a:defRPr/>
            </a:pPr>
            <a:fld id="{F341A924-DBE6-6C49-8932-353DAD83BD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Lst>
  <p:transition>
    <p:zoom/>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1"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1"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1"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6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81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858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charset="-128"/>
                <a:cs typeface="ＭＳ Ｐゴシック" charset="-128"/>
              </a:defRPr>
            </a:lvl1pPr>
          </a:lstStyle>
          <a:p>
            <a:pPr>
              <a:defRPr/>
            </a:pPr>
            <a:fld id="{DCE8DC74-B695-8F4E-9634-F21C4E621E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ransition>
    <p:zoom/>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1"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1"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1"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81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858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charset="-128"/>
                <a:cs typeface="ＭＳ Ｐゴシック" charset="-128"/>
              </a:defRPr>
            </a:lvl1pPr>
          </a:lstStyle>
          <a:p>
            <a:pPr>
              <a:defRPr/>
            </a:pPr>
            <a:fld id="{90038640-7A8C-6845-9574-78399C6574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Lst>
  <p:transition>
    <p:zoom/>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80"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80"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80"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8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86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81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858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charset="-128"/>
                <a:cs typeface="ＭＳ Ｐゴシック" charset="-128"/>
              </a:defRPr>
            </a:lvl1pPr>
          </a:lstStyle>
          <a:p>
            <a:pPr>
              <a:defRPr/>
            </a:pPr>
            <a:fld id="{18842BC4-BDE3-9749-B233-F1FAAAA0475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ransition>
    <p:zoom/>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80"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80"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80"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8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81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858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charset="-128"/>
                <a:cs typeface="ＭＳ Ｐゴシック" charset="-128"/>
              </a:defRPr>
            </a:lvl1pPr>
          </a:lstStyle>
          <a:p>
            <a:pPr>
              <a:defRPr/>
            </a:pPr>
            <a:fld id="{B45EBD5D-A486-F442-8C6D-A93090B5AF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ransition>
    <p:zoom/>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80"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80"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80"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8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81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858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charset="-128"/>
                <a:cs typeface="ＭＳ Ｐゴシック" charset="-128"/>
              </a:defRPr>
            </a:lvl1pPr>
          </a:lstStyle>
          <a:p>
            <a:pPr>
              <a:defRPr/>
            </a:pPr>
            <a:fld id="{5590F269-4EBE-A34A-99CE-D52D5996506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Lst>
  <p:transition>
    <p:zoom/>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80"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80"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80"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8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495800" y="838200"/>
            <a:ext cx="3962400" cy="4114800"/>
          </a:xfrm>
        </p:spPr>
        <p:txBody>
          <a:bodyPr/>
          <a:lstStyle/>
          <a:p>
            <a:r>
              <a:rPr lang="en-US" sz="4800" dirty="0">
                <a:solidFill>
                  <a:srgbClr val="3852A4"/>
                </a:solidFill>
              </a:rPr>
              <a:t>We Help </a:t>
            </a:r>
            <a:br>
              <a:rPr lang="en-US" sz="4800" dirty="0">
                <a:solidFill>
                  <a:srgbClr val="3852A4"/>
                </a:solidFill>
              </a:rPr>
            </a:br>
            <a:r>
              <a:rPr lang="en-US" sz="4800" dirty="0">
                <a:solidFill>
                  <a:srgbClr val="3852A4"/>
                </a:solidFill>
              </a:rPr>
              <a:t>Our </a:t>
            </a:r>
            <a:br>
              <a:rPr lang="en-US" sz="4800" dirty="0">
                <a:solidFill>
                  <a:srgbClr val="3852A4"/>
                </a:solidFill>
              </a:rPr>
            </a:br>
            <a:r>
              <a:rPr lang="en-US" sz="4800" dirty="0">
                <a:solidFill>
                  <a:srgbClr val="3852A4"/>
                </a:solidFill>
              </a:rPr>
              <a:t>Substitute Teacher</a:t>
            </a:r>
          </a:p>
        </p:txBody>
      </p:sp>
      <p:sp>
        <p:nvSpPr>
          <p:cNvPr id="5" name="Subtitle 4"/>
          <p:cNvSpPr>
            <a:spLocks noGrp="1"/>
          </p:cNvSpPr>
          <p:nvPr>
            <p:ph type="subTitle" idx="1"/>
          </p:nvPr>
        </p:nvSpPr>
        <p:spPr>
          <a:xfrm>
            <a:off x="1371600" y="4953000"/>
            <a:ext cx="6400800" cy="1524000"/>
          </a:xfrm>
        </p:spPr>
        <p:txBody>
          <a:bodyPr/>
          <a:lstStyle/>
          <a:p>
            <a:r>
              <a:rPr lang="en-US" dirty="0"/>
              <a:t>A Scripted Story</a:t>
            </a:r>
          </a:p>
          <a:p>
            <a:r>
              <a:rPr lang="en-US" sz="2400" dirty="0"/>
              <a:t>Created by C. Zercher and Linda </a:t>
            </a:r>
            <a:r>
              <a:rPr lang="en-US" sz="2400" dirty="0" err="1"/>
              <a:t>Brault</a:t>
            </a:r>
            <a:endParaRPr lang="en-US" sz="2400" dirty="0"/>
          </a:p>
          <a:p>
            <a:r>
              <a:rPr lang="en-US" sz="2400" dirty="0"/>
              <a:t> for the CA CSEFEL Annual Symposium</a:t>
            </a:r>
          </a:p>
        </p:txBody>
      </p:sp>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852A4"/>
                </a:solidFill>
              </a:rPr>
              <a:t>“We Help Our </a:t>
            </a:r>
            <a:br>
              <a:rPr lang="en-US" dirty="0">
                <a:solidFill>
                  <a:srgbClr val="3852A4"/>
                </a:solidFill>
              </a:rPr>
            </a:br>
            <a:r>
              <a:rPr lang="en-US" dirty="0">
                <a:solidFill>
                  <a:srgbClr val="3852A4"/>
                </a:solidFill>
              </a:rPr>
              <a:t>Substitute Teacher”</a:t>
            </a:r>
          </a:p>
        </p:txBody>
      </p:sp>
      <p:sp>
        <p:nvSpPr>
          <p:cNvPr id="3" name="Content Placeholder 2"/>
          <p:cNvSpPr>
            <a:spLocks noGrp="1"/>
          </p:cNvSpPr>
          <p:nvPr>
            <p:ph sz="half" idx="1"/>
          </p:nvPr>
        </p:nvSpPr>
        <p:spPr>
          <a:xfrm>
            <a:off x="533400" y="1752600"/>
            <a:ext cx="4191000" cy="4724400"/>
          </a:xfrm>
        </p:spPr>
        <p:txBody>
          <a:bodyPr/>
          <a:lstStyle/>
          <a:p>
            <a:pPr marL="0" indent="0">
              <a:buNone/>
            </a:pPr>
            <a:r>
              <a:rPr lang="en-US" sz="3200" dirty="0"/>
              <a:t>Sometimes our teacher needs to go to meetings and cannot come to school that day. </a:t>
            </a:r>
          </a:p>
          <a:p>
            <a:pPr marL="0" indent="0">
              <a:buNone/>
            </a:pPr>
            <a:r>
              <a:rPr lang="en-US" sz="3200" dirty="0"/>
              <a:t>Sometimes she might be sick with a runny nose and cough and stays home so that we don’t get sick.</a:t>
            </a:r>
          </a:p>
        </p:txBody>
      </p:sp>
      <p:pic>
        <p:nvPicPr>
          <p:cNvPr id="7" name="Content Placeholder 6" descr="AfAmWomanOneFingerUp.jpg"/>
          <p:cNvPicPr>
            <a:picLocks noGrp="1" noChangeAspect="1"/>
          </p:cNvPicPr>
          <p:nvPr>
            <p:ph sz="half" idx="2"/>
          </p:nvPr>
        </p:nvPicPr>
        <p:blipFill>
          <a:blip r:embed="rId2" cstate="print">
            <a:extLst>
              <a:ext uri="{28A0092B-C50C-407E-A947-70E740481C1C}">
                <a14:useLocalDpi xmlns:a14="http://schemas.microsoft.com/office/drawing/2010/main"/>
              </a:ext>
            </a:extLst>
          </a:blip>
          <a:srcRect/>
          <a:stretch>
            <a:fillRect/>
          </a:stretch>
        </p:blipFill>
        <p:spPr/>
      </p:pic>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chHoldBoyHandBendDownHR.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971800" y="381000"/>
            <a:ext cx="3048000" cy="4170480"/>
          </a:xfrm>
          <a:prstGeom prst="rect">
            <a:avLst/>
          </a:prstGeom>
        </p:spPr>
      </p:pic>
      <p:sp>
        <p:nvSpPr>
          <p:cNvPr id="3" name="Content Placeholder 2"/>
          <p:cNvSpPr>
            <a:spLocks noGrp="1"/>
          </p:cNvSpPr>
          <p:nvPr>
            <p:ph idx="1"/>
          </p:nvPr>
        </p:nvSpPr>
        <p:spPr>
          <a:xfrm>
            <a:off x="533400" y="4572000"/>
            <a:ext cx="7848600" cy="2057400"/>
          </a:xfrm>
        </p:spPr>
        <p:txBody>
          <a:bodyPr/>
          <a:lstStyle/>
          <a:p>
            <a:pPr marL="0" indent="0">
              <a:buNone/>
            </a:pPr>
            <a:r>
              <a:rPr lang="en-US" dirty="0"/>
              <a:t>On those days we will have a different teacher, maybe a teacher we don’t know. This teacher is called a Substitute Teacher. She may be here for one day or for a few days.</a:t>
            </a:r>
          </a:p>
        </p:txBody>
      </p:sp>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5257800" cy="4724400"/>
          </a:xfrm>
        </p:spPr>
        <p:txBody>
          <a:bodyPr/>
          <a:lstStyle/>
          <a:p>
            <a:pPr marL="0" indent="0">
              <a:buNone/>
            </a:pPr>
            <a:r>
              <a:rPr lang="en-US" dirty="0"/>
              <a:t>We might feel worried. “What will happen today? Will the substitute teacher take care of us? What will the substitute teacher be like?” </a:t>
            </a:r>
          </a:p>
          <a:p>
            <a:pPr marL="0" indent="0">
              <a:buNone/>
            </a:pPr>
            <a:endParaRPr lang="en-US" dirty="0"/>
          </a:p>
          <a:p>
            <a:pPr marL="0" indent="0">
              <a:buNone/>
            </a:pPr>
            <a:r>
              <a:rPr lang="en-US" dirty="0"/>
              <a:t>We might be sad. We might miss our teacher.</a:t>
            </a:r>
          </a:p>
          <a:p>
            <a:endParaRPr lang="en-US" dirty="0"/>
          </a:p>
        </p:txBody>
      </p:sp>
      <p:pic>
        <p:nvPicPr>
          <p:cNvPr id="5" name="Picture 4"/>
          <p:cNvPicPr>
            <a:picLocks noChangeAspect="1"/>
          </p:cNvPicPr>
          <p:nvPr/>
        </p:nvPicPr>
        <p:blipFill>
          <a:blip r:embed="rId2"/>
          <a:stretch>
            <a:fillRect/>
          </a:stretch>
        </p:blipFill>
        <p:spPr>
          <a:xfrm>
            <a:off x="5867400" y="533400"/>
            <a:ext cx="2844800" cy="2590800"/>
          </a:xfrm>
          <a:prstGeom prst="rect">
            <a:avLst/>
          </a:prstGeom>
        </p:spPr>
      </p:pic>
      <p:pic>
        <p:nvPicPr>
          <p:cNvPr id="6" name="Picture 5"/>
          <p:cNvPicPr>
            <a:picLocks noChangeAspect="1"/>
          </p:cNvPicPr>
          <p:nvPr/>
        </p:nvPicPr>
        <p:blipFill>
          <a:blip r:embed="rId3"/>
          <a:stretch>
            <a:fillRect/>
          </a:stretch>
        </p:blipFill>
        <p:spPr>
          <a:xfrm>
            <a:off x="5943600" y="3429000"/>
            <a:ext cx="2501900" cy="2717800"/>
          </a:xfrm>
          <a:prstGeom prst="rect">
            <a:avLst/>
          </a:prstGeom>
        </p:spPr>
      </p:pic>
    </p:spTree>
    <p:extLst>
      <p:ext uri="{BB962C8B-B14F-4D97-AF65-F5344CB8AC3E}">
        <p14:creationId xmlns:p14="http://schemas.microsoft.com/office/powerpoint/2010/main" val="2693576196"/>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8600" y="1447800"/>
            <a:ext cx="4648200" cy="4724400"/>
          </a:xfrm>
        </p:spPr>
        <p:txBody>
          <a:bodyPr/>
          <a:lstStyle/>
          <a:p>
            <a:pPr marL="0" indent="0">
              <a:buNone/>
            </a:pPr>
            <a:endParaRPr lang="en-US" dirty="0"/>
          </a:p>
          <a:p>
            <a:pPr marL="0" indent="0">
              <a:buNone/>
            </a:pPr>
            <a:r>
              <a:rPr lang="en-US" dirty="0"/>
              <a:t>We will need to be brave. The substitute teacher may be worried too.</a:t>
            </a:r>
          </a:p>
          <a:p>
            <a:pPr marL="0" indent="0">
              <a:buNone/>
            </a:pPr>
            <a:endParaRPr lang="en-US" dirty="0"/>
          </a:p>
          <a:p>
            <a:pPr marL="0" indent="0">
              <a:buNone/>
            </a:pPr>
            <a:r>
              <a:rPr lang="en-US" dirty="0"/>
              <a:t>In our school, we are friendly and kind. We can help the substitute teacher.</a:t>
            </a:r>
          </a:p>
          <a:p>
            <a:endParaRPr lang="en-US" dirty="0"/>
          </a:p>
        </p:txBody>
      </p:sp>
      <p:pic>
        <p:nvPicPr>
          <p:cNvPr id="4" name="Picture 3" descr="MixSmilePreKboy.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3400" y="1981200"/>
            <a:ext cx="2785446" cy="3793200"/>
          </a:xfrm>
          <a:prstGeom prst="rect">
            <a:avLst/>
          </a:prstGeom>
        </p:spPr>
      </p:pic>
    </p:spTree>
    <p:extLst>
      <p:ext uri="{BB962C8B-B14F-4D97-AF65-F5344CB8AC3E}">
        <p14:creationId xmlns:p14="http://schemas.microsoft.com/office/powerpoint/2010/main" val="99728407"/>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dult-talking-to-child.jpg"/>
          <p:cNvPicPr>
            <a:picLocks noGrp="1" noChangeAspect="1"/>
          </p:cNvPicPr>
          <p:nvPr>
            <p:ph sz="half" idx="1"/>
          </p:nvPr>
        </p:nvPicPr>
        <p:blipFill>
          <a:blip r:embed="rId2" cstate="print">
            <a:extLst>
              <a:ext uri="{28A0092B-C50C-407E-A947-70E740481C1C}">
                <a14:useLocalDpi xmlns:a14="http://schemas.microsoft.com/office/drawing/2010/main"/>
              </a:ext>
            </a:extLst>
          </a:blip>
          <a:srcRect/>
          <a:stretch>
            <a:fillRect/>
          </a:stretch>
        </p:blipFill>
        <p:spPr>
          <a:xfrm>
            <a:off x="381000" y="1752600"/>
            <a:ext cx="3379839" cy="4191000"/>
          </a:xfrm>
        </p:spPr>
      </p:pic>
      <p:sp>
        <p:nvSpPr>
          <p:cNvPr id="4" name="Content Placeholder 3"/>
          <p:cNvSpPr>
            <a:spLocks noGrp="1"/>
          </p:cNvSpPr>
          <p:nvPr>
            <p:ph sz="half" idx="2"/>
          </p:nvPr>
        </p:nvSpPr>
        <p:spPr>
          <a:xfrm>
            <a:off x="3962400" y="457200"/>
            <a:ext cx="4876800" cy="6096000"/>
          </a:xfrm>
        </p:spPr>
        <p:txBody>
          <a:bodyPr/>
          <a:lstStyle/>
          <a:p>
            <a:pPr marL="0" indent="0">
              <a:buNone/>
            </a:pPr>
            <a:r>
              <a:rPr lang="en-US" dirty="0"/>
              <a:t>We can:</a:t>
            </a:r>
          </a:p>
          <a:p>
            <a:pPr marL="292100" lvl="1"/>
            <a:r>
              <a:rPr lang="en-US" sz="2800" dirty="0"/>
              <a:t>Tell the teacher our Expectations and some of the rules that go with them</a:t>
            </a:r>
          </a:p>
          <a:p>
            <a:pPr marL="292100" lvl="1"/>
            <a:r>
              <a:rPr lang="en-US" sz="2800" dirty="0"/>
              <a:t>Show the teacher how we follow the schedule</a:t>
            </a:r>
          </a:p>
          <a:p>
            <a:pPr marL="292100" lvl="1"/>
            <a:r>
              <a:rPr lang="en-US" sz="2800" dirty="0"/>
              <a:t>Be Respectful by doing what the teacher asks</a:t>
            </a:r>
          </a:p>
          <a:p>
            <a:pPr marL="292100" lvl="1"/>
            <a:r>
              <a:rPr lang="en-US" sz="2800" dirty="0"/>
              <a:t>We can answer questions the teacher asks us</a:t>
            </a:r>
          </a:p>
          <a:p>
            <a:pPr marL="690563" lvl="2"/>
            <a:r>
              <a:rPr lang="en-US" sz="2400" dirty="0"/>
              <a:t>Teacher: “What happens next?”</a:t>
            </a:r>
          </a:p>
          <a:p>
            <a:pPr marL="690563" lvl="2"/>
            <a:r>
              <a:rPr lang="en-US" sz="2400" dirty="0"/>
              <a:t>Children: “We wash hands and go to the table” </a:t>
            </a:r>
          </a:p>
          <a:p>
            <a:endParaRPr lang="en-US" sz="3000" dirty="0"/>
          </a:p>
        </p:txBody>
      </p:sp>
    </p:spTree>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fAmGirlMomReadBook.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590800" y="457200"/>
            <a:ext cx="4681787" cy="3318018"/>
          </a:xfrm>
          <a:prstGeom prst="rect">
            <a:avLst/>
          </a:prstGeom>
        </p:spPr>
      </p:pic>
      <p:sp>
        <p:nvSpPr>
          <p:cNvPr id="3" name="Content Placeholder 2"/>
          <p:cNvSpPr>
            <a:spLocks noGrp="1"/>
          </p:cNvSpPr>
          <p:nvPr>
            <p:ph idx="1"/>
          </p:nvPr>
        </p:nvSpPr>
        <p:spPr>
          <a:xfrm>
            <a:off x="762000" y="4114800"/>
            <a:ext cx="8001000" cy="2133600"/>
          </a:xfrm>
        </p:spPr>
        <p:txBody>
          <a:bodyPr/>
          <a:lstStyle/>
          <a:p>
            <a:pPr marL="0" indent="0">
              <a:buNone/>
            </a:pPr>
            <a:r>
              <a:rPr lang="en-US" dirty="0"/>
              <a:t>We think that probably the substitute teacher will be nice to us. She will help us to stay safe. She will teach us new things. We might really like the substitute teacher</a:t>
            </a:r>
            <a:r>
              <a:rPr lang="en-US" dirty="0">
                <a:latin typeface="+mj-lt"/>
              </a:rPr>
              <a:t>!</a:t>
            </a:r>
          </a:p>
        </p:txBody>
      </p:sp>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029200"/>
            <a:ext cx="7772400" cy="1371600"/>
          </a:xfrm>
        </p:spPr>
        <p:txBody>
          <a:bodyPr/>
          <a:lstStyle/>
          <a:p>
            <a:pPr marL="0" indent="0">
              <a:buNone/>
            </a:pPr>
            <a:r>
              <a:rPr lang="en-US" dirty="0"/>
              <a:t>When our teacher is gone for the day, we can still have fun and learn at school.</a:t>
            </a:r>
          </a:p>
          <a:p>
            <a:pPr marL="0" indent="0">
              <a:buNone/>
            </a:pPr>
            <a:endParaRPr lang="en-US" dirty="0"/>
          </a:p>
        </p:txBody>
      </p:sp>
      <p:pic>
        <p:nvPicPr>
          <p:cNvPr id="4" name="Content Placeholder 4" descr="HideyHole3KidsTchr.jpg"/>
          <p:cNvPicPr>
            <a:picLocks noChangeAspect="1"/>
          </p:cNvPicPr>
          <p:nvPr/>
        </p:nvPicPr>
        <p:blipFill>
          <a:blip r:embed="rId2" cstate="print">
            <a:extLst>
              <a:ext uri="{28A0092B-C50C-407E-A947-70E740481C1C}">
                <a14:useLocalDpi xmlns:a14="http://schemas.microsoft.com/office/drawing/2010/main"/>
              </a:ext>
            </a:extLst>
          </a:blip>
          <a:srcRect b="-10474"/>
          <a:stretch>
            <a:fillRect/>
          </a:stretch>
        </p:blipFill>
        <p:spPr bwMode="auto">
          <a:xfrm>
            <a:off x="2590800" y="533400"/>
            <a:ext cx="5548313" cy="4798540"/>
          </a:xfrm>
          <a:prstGeom prst="rect">
            <a:avLst/>
          </a:prstGeom>
          <a:noFill/>
          <a:ln w="9525">
            <a:noFill/>
            <a:miter lim="800000"/>
            <a:headEnd/>
            <a:tailEnd/>
          </a:ln>
        </p:spPr>
      </p:pic>
    </p:spTree>
    <p:extLst>
      <p:ext uri="{BB962C8B-B14F-4D97-AF65-F5344CB8AC3E}">
        <p14:creationId xmlns:p14="http://schemas.microsoft.com/office/powerpoint/2010/main" val="3165620200"/>
      </p:ext>
    </p:extLst>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852A4"/>
                </a:solidFill>
              </a:rPr>
              <a:t>“We Help Our </a:t>
            </a:r>
            <a:br>
              <a:rPr lang="en-US" dirty="0">
                <a:solidFill>
                  <a:srgbClr val="3852A4"/>
                </a:solidFill>
              </a:rPr>
            </a:br>
            <a:r>
              <a:rPr lang="en-US" dirty="0">
                <a:solidFill>
                  <a:srgbClr val="3852A4"/>
                </a:solidFill>
              </a:rPr>
              <a:t>Substitute Teacher”</a:t>
            </a:r>
          </a:p>
        </p:txBody>
      </p:sp>
      <p:pic>
        <p:nvPicPr>
          <p:cNvPr id="6" name="Content Placeholder 5" descr="Tch4PreKPosedHR.jpg"/>
          <p:cNvPicPr>
            <a:picLocks noGrp="1" noChangeAspect="1"/>
          </p:cNvPicPr>
          <p:nvPr>
            <p:ph sz="half" idx="1"/>
          </p:nvPr>
        </p:nvPicPr>
        <p:blipFill rotWithShape="1">
          <a:blip r:embed="rId2" cstate="print">
            <a:extLst>
              <a:ext uri="{28A0092B-C50C-407E-A947-70E740481C1C}">
                <a14:useLocalDpi xmlns:a14="http://schemas.microsoft.com/office/drawing/2010/main"/>
              </a:ext>
            </a:extLst>
          </a:blip>
          <a:srcRect/>
          <a:stretch/>
        </p:blipFill>
        <p:spPr>
          <a:xfrm>
            <a:off x="457200" y="2057400"/>
            <a:ext cx="4716599" cy="3810000"/>
          </a:xfrm>
        </p:spPr>
      </p:pic>
      <p:sp>
        <p:nvSpPr>
          <p:cNvPr id="5" name="Content Placeholder 4"/>
          <p:cNvSpPr>
            <a:spLocks noGrp="1"/>
          </p:cNvSpPr>
          <p:nvPr>
            <p:ph sz="half" idx="2"/>
          </p:nvPr>
        </p:nvSpPr>
        <p:spPr>
          <a:xfrm>
            <a:off x="5486400" y="2209800"/>
            <a:ext cx="3200400" cy="3318933"/>
          </a:xfrm>
        </p:spPr>
        <p:txBody>
          <a:bodyPr/>
          <a:lstStyle/>
          <a:p>
            <a:pPr marL="0" indent="0">
              <a:buNone/>
            </a:pPr>
            <a:r>
              <a:rPr lang="en-US" sz="3200" dirty="0"/>
              <a:t>The substitute teacher will help us.</a:t>
            </a:r>
          </a:p>
          <a:p>
            <a:pPr marL="0" indent="0">
              <a:buNone/>
            </a:pPr>
            <a:r>
              <a:rPr lang="en-US" sz="3200" dirty="0"/>
              <a:t>And we can help the substitute teacher</a:t>
            </a:r>
            <a:r>
              <a:rPr lang="en-US" sz="3200" dirty="0">
                <a:latin typeface="+mj-lt"/>
              </a:rPr>
              <a:t>!</a:t>
            </a:r>
          </a:p>
          <a:p>
            <a:endParaRPr lang="en-US" dirty="0"/>
          </a:p>
        </p:txBody>
      </p:sp>
      <p:sp>
        <p:nvSpPr>
          <p:cNvPr id="7" name="TextBox 6"/>
          <p:cNvSpPr txBox="1"/>
          <p:nvPr/>
        </p:nvSpPr>
        <p:spPr>
          <a:xfrm>
            <a:off x="457200" y="6276975"/>
            <a:ext cx="5615840" cy="276999"/>
          </a:xfrm>
          <a:prstGeom prst="rect">
            <a:avLst/>
          </a:prstGeom>
          <a:noFill/>
        </p:spPr>
        <p:txBody>
          <a:bodyPr wrap="none">
            <a:spAutoFit/>
          </a:bodyPr>
          <a:lstStyle/>
          <a:p>
            <a:pPr>
              <a:defRPr/>
            </a:pPr>
            <a:r>
              <a:rPr lang="en-US" sz="1200" kern="0" dirty="0">
                <a:latin typeface="Arial" pitchFamily="1" charset="0"/>
                <a:ea typeface="ＭＳ Ｐゴシック" pitchFamily="1" charset="-128"/>
                <a:cs typeface="ＭＳ Ｐゴシック" pitchFamily="1" charset="-128"/>
              </a:rPr>
              <a:t>Created for WestEd Teaching Pyramid – www.CAinclusion.org/teachingpyramid</a:t>
            </a:r>
            <a:endParaRPr lang="en-US" sz="1200" dirty="0">
              <a:latin typeface="Arial" pitchFamily="1" charset="0"/>
              <a:ea typeface="ＭＳ Ｐゴシック" pitchFamily="1" charset="-128"/>
              <a:cs typeface="ＭＳ Ｐゴシック" pitchFamily="1" charset="-128"/>
            </a:endParaRPr>
          </a:p>
        </p:txBody>
      </p:sp>
    </p:spTree>
  </p:cSld>
  <p:clrMapOvr>
    <a:masterClrMapping/>
  </p:clrMapOvr>
  <p:transition>
    <p:zoom/>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Footlight MT Ligh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_CSEFEL_Pics_Logo (2)">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_CSEFEL_PPT_Plai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_CSEFEL_Pics_Logo (2)">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_CSEFEL_PPT_Plai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_CSEFEL_Pics_Logo (2)">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_CSEFEL_PPT_Plai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4854</TotalTime>
  <Words>346</Words>
  <Application>Microsoft Macintosh PowerPoint</Application>
  <PresentationFormat>On-screen Show (4:3)</PresentationFormat>
  <Paragraphs>32</Paragraphs>
  <Slides>9</Slides>
  <Notes>1</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9</vt:i4>
      </vt:variant>
    </vt:vector>
  </HeadingPairs>
  <TitlesOfParts>
    <vt:vector size="19" baseType="lpstr">
      <vt:lpstr>Arial</vt:lpstr>
      <vt:lpstr>Footlight MT Light</vt:lpstr>
      <vt:lpstr>Wingdings</vt:lpstr>
      <vt:lpstr>Blank Presentation</vt:lpstr>
      <vt:lpstr>_CSEFEL_Pics_Logo (2)</vt:lpstr>
      <vt:lpstr>_CSEFEL_PPT_Plain</vt:lpstr>
      <vt:lpstr>1__CSEFEL_Pics_Logo (2)</vt:lpstr>
      <vt:lpstr>1__CSEFEL_PPT_Plain</vt:lpstr>
      <vt:lpstr>2__CSEFEL_Pics_Logo (2)</vt:lpstr>
      <vt:lpstr>2__CSEFEL_PPT_Plain</vt:lpstr>
      <vt:lpstr>We Help  Our  Substitute Teacher</vt:lpstr>
      <vt:lpstr>“We Help Our  Substitute Teacher”</vt:lpstr>
      <vt:lpstr>PowerPoint Presentation</vt:lpstr>
      <vt:lpstr>PowerPoint Presentation</vt:lpstr>
      <vt:lpstr>PowerPoint Presentation</vt:lpstr>
      <vt:lpstr>PowerPoint Presentation</vt:lpstr>
      <vt:lpstr>PowerPoint Presentation</vt:lpstr>
      <vt:lpstr>PowerPoint Presentation</vt:lpstr>
      <vt:lpstr>“We Help Our  Substitute Teacher”</vt:lpstr>
    </vt:vector>
  </TitlesOfParts>
  <Company>Family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Alejandro Castillon</dc:creator>
  <cp:lastModifiedBy>Taryn Roselli</cp:lastModifiedBy>
  <cp:revision>136</cp:revision>
  <cp:lastPrinted>2016-03-17T06:09:05Z</cp:lastPrinted>
  <dcterms:created xsi:type="dcterms:W3CDTF">2015-05-11T15:37:31Z</dcterms:created>
  <dcterms:modified xsi:type="dcterms:W3CDTF">2024-09-17T21:39:20Z</dcterms:modified>
</cp:coreProperties>
</file>