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89" r:id="rId3"/>
    <p:sldId id="262" r:id="rId4"/>
    <p:sldId id="263" r:id="rId5"/>
    <p:sldId id="274" r:id="rId6"/>
    <p:sldId id="275" r:id="rId7"/>
    <p:sldId id="282" r:id="rId8"/>
    <p:sldId id="281" r:id="rId9"/>
    <p:sldId id="276" r:id="rId10"/>
    <p:sldId id="277" r:id="rId11"/>
    <p:sldId id="284" r:id="rId12"/>
    <p:sldId id="279" r:id="rId13"/>
    <p:sldId id="285" r:id="rId14"/>
    <p:sldId id="268" r:id="rId15"/>
    <p:sldId id="269" r:id="rId16"/>
    <p:sldId id="286" r:id="rId17"/>
    <p:sldId id="287" r:id="rId18"/>
    <p:sldId id="271" r:id="rId19"/>
    <p:sldId id="288" r:id="rId20"/>
    <p:sldId id="273" r:id="rId21"/>
    <p:sldId id="25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n der Embse, Meghan" initials="vdEM" lastIdx="33" clrIdx="0">
    <p:extLst>
      <p:ext uri="{19B8F6BF-5375-455C-9EA6-DF929625EA0E}">
        <p15:presenceInfo xmlns:p15="http://schemas.microsoft.com/office/powerpoint/2012/main" userId="S::mvonderembse@usf.edu::73036504-e1e2-4445-93f1-9576c3a614a6" providerId="AD"/>
      </p:ext>
    </p:extLst>
  </p:cmAuthor>
  <p:cmAuthor id="2" name="Lise Fox" initials="LF" lastIdx="7" clrIdx="1">
    <p:extLst>
      <p:ext uri="{19B8F6BF-5375-455C-9EA6-DF929625EA0E}">
        <p15:presenceInfo xmlns:p15="http://schemas.microsoft.com/office/powerpoint/2012/main" userId="38e959ed373bf992" providerId="Windows Live"/>
      </p:ext>
    </p:extLst>
  </p:cmAuthor>
  <p:cmAuthor id="3" name="Maya Levy" initials="ML" lastIdx="2" clrIdx="2">
    <p:extLst>
      <p:ext uri="{19B8F6BF-5375-455C-9EA6-DF929625EA0E}">
        <p15:presenceInfo xmlns:p15="http://schemas.microsoft.com/office/powerpoint/2012/main" userId="S::mayalevy@usf.edu::5662b036-177c-4e13-a8b0-0c0a5eb426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49" autoAdjust="0"/>
    <p:restoredTop sz="94692"/>
  </p:normalViewPr>
  <p:slideViewPr>
    <p:cSldViewPr snapToGrid="0" showGuides="1">
      <p:cViewPr varScale="1">
        <p:scale>
          <a:sx n="164" d="100"/>
          <a:sy n="164" d="100"/>
        </p:scale>
        <p:origin x="94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97EEC2-0DA2-4D02-B0B3-AEE7519E6B2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FA458F-B2ED-42E4-8F2A-987172A69BC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tx2"/>
              </a:solidFill>
            </a:rPr>
            <a:t>Statements that are </a:t>
          </a:r>
          <a:r>
            <a:rPr lang="en-US" sz="2000" b="1" dirty="0">
              <a:solidFill>
                <a:schemeClr val="tx2"/>
              </a:solidFill>
            </a:rPr>
            <a:t>encouraging</a:t>
          </a:r>
          <a:r>
            <a:rPr lang="en-US" sz="2000" dirty="0">
              <a:solidFill>
                <a:schemeClr val="tx2"/>
              </a:solidFill>
            </a:rPr>
            <a:t> and </a:t>
          </a:r>
          <a:r>
            <a:rPr lang="en-US" sz="2000" b="1" dirty="0">
              <a:solidFill>
                <a:schemeClr val="tx2"/>
              </a:solidFill>
            </a:rPr>
            <a:t>motivating</a:t>
          </a:r>
        </a:p>
      </dgm:t>
    </dgm:pt>
    <dgm:pt modelId="{0D31CE43-E1BC-41AD-8524-753221DCBA4C}" type="parTrans" cxnId="{C8A2E8DA-D8C2-4085-96DD-19E78ADC65F1}">
      <dgm:prSet/>
      <dgm:spPr/>
      <dgm:t>
        <a:bodyPr/>
        <a:lstStyle/>
        <a:p>
          <a:endParaRPr lang="en-US"/>
        </a:p>
      </dgm:t>
    </dgm:pt>
    <dgm:pt modelId="{E695C24D-2105-4764-B6C8-17E715A9F177}" type="sibTrans" cxnId="{C8A2E8DA-D8C2-4085-96DD-19E78ADC65F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84B047A-98B4-48AF-9A78-EF0F0A0CF1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tx2"/>
              </a:solidFill>
            </a:rPr>
            <a:t>Help us </a:t>
          </a:r>
          <a:br>
            <a:rPr lang="en-US" sz="2000" dirty="0">
              <a:solidFill>
                <a:schemeClr val="tx2"/>
              </a:solidFill>
            </a:rPr>
          </a:br>
          <a:r>
            <a:rPr lang="en-US" sz="2000" b="1" dirty="0">
              <a:solidFill>
                <a:schemeClr val="tx2"/>
              </a:solidFill>
            </a:rPr>
            <a:t>feel strong </a:t>
          </a:r>
        </a:p>
      </dgm:t>
    </dgm:pt>
    <dgm:pt modelId="{D6294A59-C3EB-46E3-A2FA-34DF57FA6181}" type="parTrans" cxnId="{75F8EBC9-0544-4891-AD93-E7844938AAB6}">
      <dgm:prSet/>
      <dgm:spPr/>
      <dgm:t>
        <a:bodyPr/>
        <a:lstStyle/>
        <a:p>
          <a:endParaRPr lang="en-US"/>
        </a:p>
      </dgm:t>
    </dgm:pt>
    <dgm:pt modelId="{7CE7BBA3-0D4F-4414-81FB-4785812811E5}" type="sibTrans" cxnId="{75F8EBC9-0544-4891-AD93-E7844938AAB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FB3DF06-708A-4145-8546-5A320B0126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tx2"/>
              </a:solidFill>
            </a:rPr>
            <a:t>Help us feel </a:t>
          </a:r>
          <a:r>
            <a:rPr lang="en-US" sz="2000" b="1" dirty="0">
              <a:solidFill>
                <a:schemeClr val="tx2"/>
              </a:solidFill>
            </a:rPr>
            <a:t>optimistic</a:t>
          </a:r>
          <a:r>
            <a:rPr lang="en-US" sz="2000" dirty="0">
              <a:solidFill>
                <a:schemeClr val="tx2"/>
              </a:solidFill>
            </a:rPr>
            <a:t> about change</a:t>
          </a:r>
        </a:p>
      </dgm:t>
    </dgm:pt>
    <dgm:pt modelId="{D62C59C7-DF00-4B76-8569-1FE1F05EACD0}" type="parTrans" cxnId="{9C6FC7D2-6C56-4CAC-B77B-1A94153FB629}">
      <dgm:prSet/>
      <dgm:spPr/>
      <dgm:t>
        <a:bodyPr/>
        <a:lstStyle/>
        <a:p>
          <a:endParaRPr lang="en-US"/>
        </a:p>
      </dgm:t>
    </dgm:pt>
    <dgm:pt modelId="{A6B7B901-80F6-4B93-9A59-6370A498F3CB}" type="sibTrans" cxnId="{9C6FC7D2-6C56-4CAC-B77B-1A94153FB629}">
      <dgm:prSet/>
      <dgm:spPr/>
      <dgm:t>
        <a:bodyPr/>
        <a:lstStyle/>
        <a:p>
          <a:endParaRPr lang="en-US"/>
        </a:p>
      </dgm:t>
    </dgm:pt>
    <dgm:pt modelId="{28000CD7-CB97-4877-96B1-2C1BD7C1D32E}" type="pres">
      <dgm:prSet presAssocID="{B697EEC2-0DA2-4D02-B0B3-AEE7519E6B24}" presName="root" presStyleCnt="0">
        <dgm:presLayoutVars>
          <dgm:dir/>
          <dgm:resizeHandles val="exact"/>
        </dgm:presLayoutVars>
      </dgm:prSet>
      <dgm:spPr/>
    </dgm:pt>
    <dgm:pt modelId="{E91F0650-9174-4DCA-BB94-D4DE43651B8E}" type="pres">
      <dgm:prSet presAssocID="{22FA458F-B2ED-42E4-8F2A-987172A69BC9}" presName="compNode" presStyleCnt="0"/>
      <dgm:spPr/>
    </dgm:pt>
    <dgm:pt modelId="{A5A09E04-A5B7-4E25-A13E-48149048865E}" type="pres">
      <dgm:prSet presAssocID="{22FA458F-B2ED-42E4-8F2A-987172A69B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34E2CC13-6C31-462D-ABEB-90D8C3619BB3}" type="pres">
      <dgm:prSet presAssocID="{22FA458F-B2ED-42E4-8F2A-987172A69BC9}" presName="spaceRect" presStyleCnt="0"/>
      <dgm:spPr/>
    </dgm:pt>
    <dgm:pt modelId="{23371DB3-A4D5-44E5-B7D9-4CAB87A25FF2}" type="pres">
      <dgm:prSet presAssocID="{22FA458F-B2ED-42E4-8F2A-987172A69BC9}" presName="textRect" presStyleLbl="revTx" presStyleIdx="0" presStyleCnt="3" custLinFactNeighborY="-23167">
        <dgm:presLayoutVars>
          <dgm:chMax val="1"/>
          <dgm:chPref val="1"/>
        </dgm:presLayoutVars>
      </dgm:prSet>
      <dgm:spPr/>
    </dgm:pt>
    <dgm:pt modelId="{FF3C8CBD-3A93-41BF-A65F-0E1C2456AB2F}" type="pres">
      <dgm:prSet presAssocID="{E695C24D-2105-4764-B6C8-17E715A9F177}" presName="sibTrans" presStyleCnt="0"/>
      <dgm:spPr/>
    </dgm:pt>
    <dgm:pt modelId="{AD24C93C-BBB3-4A43-B502-5C5995F0E27F}" type="pres">
      <dgm:prSet presAssocID="{584B047A-98B4-48AF-9A78-EF0F0A0CF1E8}" presName="compNode" presStyleCnt="0"/>
      <dgm:spPr/>
    </dgm:pt>
    <dgm:pt modelId="{4183C4A9-255E-4066-B587-EC68491001FE}" type="pres">
      <dgm:prSet presAssocID="{584B047A-98B4-48AF-9A78-EF0F0A0CF1E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79055B89-348B-4CE0-B160-99DF7EE50DE9}" type="pres">
      <dgm:prSet presAssocID="{584B047A-98B4-48AF-9A78-EF0F0A0CF1E8}" presName="spaceRect" presStyleCnt="0"/>
      <dgm:spPr/>
    </dgm:pt>
    <dgm:pt modelId="{D19003B9-C352-4C76-9A0B-75B352481481}" type="pres">
      <dgm:prSet presAssocID="{584B047A-98B4-48AF-9A78-EF0F0A0CF1E8}" presName="textRect" presStyleLbl="revTx" presStyleIdx="1" presStyleCnt="3" custLinFactNeighborY="-23167">
        <dgm:presLayoutVars>
          <dgm:chMax val="1"/>
          <dgm:chPref val="1"/>
        </dgm:presLayoutVars>
      </dgm:prSet>
      <dgm:spPr/>
    </dgm:pt>
    <dgm:pt modelId="{2BD5CF4B-1B68-4CF5-82B2-FF0466867E5F}" type="pres">
      <dgm:prSet presAssocID="{7CE7BBA3-0D4F-4414-81FB-4785812811E5}" presName="sibTrans" presStyleCnt="0"/>
      <dgm:spPr/>
    </dgm:pt>
    <dgm:pt modelId="{196DFB51-37AA-4F13-918F-66C60276D19B}" type="pres">
      <dgm:prSet presAssocID="{8FB3DF06-708A-4145-8546-5A320B01262E}" presName="compNode" presStyleCnt="0"/>
      <dgm:spPr/>
    </dgm:pt>
    <dgm:pt modelId="{DD9C85FC-80DB-4AEC-A86F-519DBEBB04C1}" type="pres">
      <dgm:prSet presAssocID="{8FB3DF06-708A-4145-8546-5A320B01262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2BCBA96B-5079-4AEB-93CA-999A107B54D3}" type="pres">
      <dgm:prSet presAssocID="{8FB3DF06-708A-4145-8546-5A320B01262E}" presName="spaceRect" presStyleCnt="0"/>
      <dgm:spPr/>
    </dgm:pt>
    <dgm:pt modelId="{AB7B090B-5C0D-4AD9-9A4E-375A1EDCC018}" type="pres">
      <dgm:prSet presAssocID="{8FB3DF06-708A-4145-8546-5A320B01262E}" presName="textRect" presStyleLbl="revTx" presStyleIdx="2" presStyleCnt="3" custLinFactNeighborY="-23167">
        <dgm:presLayoutVars>
          <dgm:chMax val="1"/>
          <dgm:chPref val="1"/>
        </dgm:presLayoutVars>
      </dgm:prSet>
      <dgm:spPr/>
    </dgm:pt>
  </dgm:ptLst>
  <dgm:cxnLst>
    <dgm:cxn modelId="{9A1D5394-9632-D64B-8BAF-6A25992BEA92}" type="presOf" srcId="{584B047A-98B4-48AF-9A78-EF0F0A0CF1E8}" destId="{D19003B9-C352-4C76-9A0B-75B352481481}" srcOrd="0" destOrd="0" presId="urn:microsoft.com/office/officeart/2018/2/layout/IconLabelList"/>
    <dgm:cxn modelId="{22AA03A9-1E5C-CE41-975F-EF34801D4411}" type="presOf" srcId="{B697EEC2-0DA2-4D02-B0B3-AEE7519E6B24}" destId="{28000CD7-CB97-4877-96B1-2C1BD7C1D32E}" srcOrd="0" destOrd="0" presId="urn:microsoft.com/office/officeart/2018/2/layout/IconLabelList"/>
    <dgm:cxn modelId="{4FB5EFBD-95F2-3341-BAF2-6E5AE5763035}" type="presOf" srcId="{22FA458F-B2ED-42E4-8F2A-987172A69BC9}" destId="{23371DB3-A4D5-44E5-B7D9-4CAB87A25FF2}" srcOrd="0" destOrd="0" presId="urn:microsoft.com/office/officeart/2018/2/layout/IconLabelList"/>
    <dgm:cxn modelId="{BA351EC8-6146-D24E-AE48-123E8B43D23D}" type="presOf" srcId="{8FB3DF06-708A-4145-8546-5A320B01262E}" destId="{AB7B090B-5C0D-4AD9-9A4E-375A1EDCC018}" srcOrd="0" destOrd="0" presId="urn:microsoft.com/office/officeart/2018/2/layout/IconLabelList"/>
    <dgm:cxn modelId="{75F8EBC9-0544-4891-AD93-E7844938AAB6}" srcId="{B697EEC2-0DA2-4D02-B0B3-AEE7519E6B24}" destId="{584B047A-98B4-48AF-9A78-EF0F0A0CF1E8}" srcOrd="1" destOrd="0" parTransId="{D6294A59-C3EB-46E3-A2FA-34DF57FA6181}" sibTransId="{7CE7BBA3-0D4F-4414-81FB-4785812811E5}"/>
    <dgm:cxn modelId="{9C6FC7D2-6C56-4CAC-B77B-1A94153FB629}" srcId="{B697EEC2-0DA2-4D02-B0B3-AEE7519E6B24}" destId="{8FB3DF06-708A-4145-8546-5A320B01262E}" srcOrd="2" destOrd="0" parTransId="{D62C59C7-DF00-4B76-8569-1FE1F05EACD0}" sibTransId="{A6B7B901-80F6-4B93-9A59-6370A498F3CB}"/>
    <dgm:cxn modelId="{C8A2E8DA-D8C2-4085-96DD-19E78ADC65F1}" srcId="{B697EEC2-0DA2-4D02-B0B3-AEE7519E6B24}" destId="{22FA458F-B2ED-42E4-8F2A-987172A69BC9}" srcOrd="0" destOrd="0" parTransId="{0D31CE43-E1BC-41AD-8524-753221DCBA4C}" sibTransId="{E695C24D-2105-4764-B6C8-17E715A9F177}"/>
    <dgm:cxn modelId="{03B86321-6BFE-EC4C-BA92-C62AAE965F47}" type="presParOf" srcId="{28000CD7-CB97-4877-96B1-2C1BD7C1D32E}" destId="{E91F0650-9174-4DCA-BB94-D4DE43651B8E}" srcOrd="0" destOrd="0" presId="urn:microsoft.com/office/officeart/2018/2/layout/IconLabelList"/>
    <dgm:cxn modelId="{0753C843-C3AB-F74A-9506-398DCC867E69}" type="presParOf" srcId="{E91F0650-9174-4DCA-BB94-D4DE43651B8E}" destId="{A5A09E04-A5B7-4E25-A13E-48149048865E}" srcOrd="0" destOrd="0" presId="urn:microsoft.com/office/officeart/2018/2/layout/IconLabelList"/>
    <dgm:cxn modelId="{279C461C-F71F-BA4A-AAA6-9AD860038A48}" type="presParOf" srcId="{E91F0650-9174-4DCA-BB94-D4DE43651B8E}" destId="{34E2CC13-6C31-462D-ABEB-90D8C3619BB3}" srcOrd="1" destOrd="0" presId="urn:microsoft.com/office/officeart/2018/2/layout/IconLabelList"/>
    <dgm:cxn modelId="{67D8766F-ED47-BE43-8826-811F291931C8}" type="presParOf" srcId="{E91F0650-9174-4DCA-BB94-D4DE43651B8E}" destId="{23371DB3-A4D5-44E5-B7D9-4CAB87A25FF2}" srcOrd="2" destOrd="0" presId="urn:microsoft.com/office/officeart/2018/2/layout/IconLabelList"/>
    <dgm:cxn modelId="{91030847-F18E-E84C-9A69-3714CB2E184B}" type="presParOf" srcId="{28000CD7-CB97-4877-96B1-2C1BD7C1D32E}" destId="{FF3C8CBD-3A93-41BF-A65F-0E1C2456AB2F}" srcOrd="1" destOrd="0" presId="urn:microsoft.com/office/officeart/2018/2/layout/IconLabelList"/>
    <dgm:cxn modelId="{8CC2FDCF-DCB1-6740-91A8-A45F235196AC}" type="presParOf" srcId="{28000CD7-CB97-4877-96B1-2C1BD7C1D32E}" destId="{AD24C93C-BBB3-4A43-B502-5C5995F0E27F}" srcOrd="2" destOrd="0" presId="urn:microsoft.com/office/officeart/2018/2/layout/IconLabelList"/>
    <dgm:cxn modelId="{8038F6C1-7175-7741-964F-8F396B50A343}" type="presParOf" srcId="{AD24C93C-BBB3-4A43-B502-5C5995F0E27F}" destId="{4183C4A9-255E-4066-B587-EC68491001FE}" srcOrd="0" destOrd="0" presId="urn:microsoft.com/office/officeart/2018/2/layout/IconLabelList"/>
    <dgm:cxn modelId="{9B046277-A812-4C4F-9082-F4C8A1B0FE56}" type="presParOf" srcId="{AD24C93C-BBB3-4A43-B502-5C5995F0E27F}" destId="{79055B89-348B-4CE0-B160-99DF7EE50DE9}" srcOrd="1" destOrd="0" presId="urn:microsoft.com/office/officeart/2018/2/layout/IconLabelList"/>
    <dgm:cxn modelId="{CA2299E6-F132-E54A-B154-8EED93F0DCAB}" type="presParOf" srcId="{AD24C93C-BBB3-4A43-B502-5C5995F0E27F}" destId="{D19003B9-C352-4C76-9A0B-75B352481481}" srcOrd="2" destOrd="0" presId="urn:microsoft.com/office/officeart/2018/2/layout/IconLabelList"/>
    <dgm:cxn modelId="{56D38278-C4A3-D44B-9157-99F904940123}" type="presParOf" srcId="{28000CD7-CB97-4877-96B1-2C1BD7C1D32E}" destId="{2BD5CF4B-1B68-4CF5-82B2-FF0466867E5F}" srcOrd="3" destOrd="0" presId="urn:microsoft.com/office/officeart/2018/2/layout/IconLabelList"/>
    <dgm:cxn modelId="{52EBBAF0-704A-6B40-A5FB-F36EA7FC738F}" type="presParOf" srcId="{28000CD7-CB97-4877-96B1-2C1BD7C1D32E}" destId="{196DFB51-37AA-4F13-918F-66C60276D19B}" srcOrd="4" destOrd="0" presId="urn:microsoft.com/office/officeart/2018/2/layout/IconLabelList"/>
    <dgm:cxn modelId="{848D9DD9-5419-DF4C-B29D-2AE06338246D}" type="presParOf" srcId="{196DFB51-37AA-4F13-918F-66C60276D19B}" destId="{DD9C85FC-80DB-4AEC-A86F-519DBEBB04C1}" srcOrd="0" destOrd="0" presId="urn:microsoft.com/office/officeart/2018/2/layout/IconLabelList"/>
    <dgm:cxn modelId="{C4C71D2A-C8CF-D146-87F9-29AAF5123FC6}" type="presParOf" srcId="{196DFB51-37AA-4F13-918F-66C60276D19B}" destId="{2BCBA96B-5079-4AEB-93CA-999A107B54D3}" srcOrd="1" destOrd="0" presId="urn:microsoft.com/office/officeart/2018/2/layout/IconLabelList"/>
    <dgm:cxn modelId="{E75AF85C-54F3-E74C-82B0-CCD63FCC695E}" type="presParOf" srcId="{196DFB51-37AA-4F13-918F-66C60276D19B}" destId="{AB7B090B-5C0D-4AD9-9A4E-375A1EDCC01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FCC240-B74E-491C-8FDE-365DD6809353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14E6025-72C4-4A6B-AB19-96E3B0D57055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What happened? </a:t>
          </a:r>
        </a:p>
      </dgm:t>
    </dgm:pt>
    <dgm:pt modelId="{D355A373-FB2A-463D-915E-5E4B580FCEC1}" type="parTrans" cxnId="{6AD1F93E-F3F2-44F1-83E6-142D315B552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8FCE74BD-4CCD-4528-8A37-FDE0179246F0}" type="sibTrans" cxnId="{6AD1F93E-F3F2-44F1-83E6-142D315B552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25EF685-1C4B-462C-B26B-EFB0A18D25E9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How do you think Kenny felt? </a:t>
          </a:r>
        </a:p>
      </dgm:t>
    </dgm:pt>
    <dgm:pt modelId="{219831A2-D8BC-4450-A110-C88B8586A3BE}" type="parTrans" cxnId="{BFBD248C-D09C-4714-808D-8C823633C99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93D04AD-65C5-4F05-B2B4-E3B6F6679F92}" type="sibTrans" cxnId="{BFBD248C-D09C-4714-808D-8C823633C99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5908660-B895-41BD-9539-89281D2A4D67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How do you think his mother felt? </a:t>
          </a:r>
        </a:p>
      </dgm:t>
    </dgm:pt>
    <dgm:pt modelId="{B1DCD8B8-5C94-478B-8CF9-C89E09E2B7A1}" type="parTrans" cxnId="{2D5BAFAC-F582-4FC6-AEC8-A3059268F89C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6F6B2115-8045-47CE-A128-C3B01960AB60}" type="sibTrans" cxnId="{2D5BAFAC-F582-4FC6-AEC8-A3059268F89C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BEEC250-3738-4603-925B-683ED88DD420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What could Kenny’s mother do differently? </a:t>
          </a:r>
        </a:p>
      </dgm:t>
    </dgm:pt>
    <dgm:pt modelId="{DF034D31-39A4-435E-B9A2-D6B2C4EBA6EE}" type="parTrans" cxnId="{5283325E-6132-4E6F-ACA2-490B8A1320B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75A1862-4472-4186-80EE-8A14AEA18F29}" type="sibTrans" cxnId="{5283325E-6132-4E6F-ACA2-490B8A1320B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316743FC-3B4E-8B4B-A301-F8F59A458C61}" type="pres">
      <dgm:prSet presAssocID="{FDFCC240-B74E-491C-8FDE-365DD6809353}" presName="linear" presStyleCnt="0">
        <dgm:presLayoutVars>
          <dgm:animLvl val="lvl"/>
          <dgm:resizeHandles val="exact"/>
        </dgm:presLayoutVars>
      </dgm:prSet>
      <dgm:spPr/>
    </dgm:pt>
    <dgm:pt modelId="{964B3D49-0361-0D42-A4C6-946E9A816D9A}" type="pres">
      <dgm:prSet presAssocID="{814E6025-72C4-4A6B-AB19-96E3B0D5705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6C5AE82-FBB1-5043-BEB6-9F2E94152CE1}" type="pres">
      <dgm:prSet presAssocID="{8FCE74BD-4CCD-4528-8A37-FDE0179246F0}" presName="spacer" presStyleCnt="0"/>
      <dgm:spPr/>
    </dgm:pt>
    <dgm:pt modelId="{1AAC4E65-C94E-654A-972E-7162685A15BC}" type="pres">
      <dgm:prSet presAssocID="{925EF685-1C4B-462C-B26B-EFB0A18D25E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D57D17F-DF65-8843-868E-81DBE8EFA546}" type="pres">
      <dgm:prSet presAssocID="{793D04AD-65C5-4F05-B2B4-E3B6F6679F92}" presName="spacer" presStyleCnt="0"/>
      <dgm:spPr/>
    </dgm:pt>
    <dgm:pt modelId="{55CE9C84-8F2D-2247-9E56-87EE18D6C72C}" type="pres">
      <dgm:prSet presAssocID="{05908660-B895-41BD-9539-89281D2A4D6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C159F47-CC2D-C746-9F83-55B3DB631EC3}" type="pres">
      <dgm:prSet presAssocID="{6F6B2115-8045-47CE-A128-C3B01960AB60}" presName="spacer" presStyleCnt="0"/>
      <dgm:spPr/>
    </dgm:pt>
    <dgm:pt modelId="{F917C29E-A0AA-5D4E-BBAF-628EAD8F64F4}" type="pres">
      <dgm:prSet presAssocID="{4BEEC250-3738-4603-925B-683ED88DD42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9930603-1134-394C-A094-D2CC52B12DD6}" type="presOf" srcId="{4BEEC250-3738-4603-925B-683ED88DD420}" destId="{F917C29E-A0AA-5D4E-BBAF-628EAD8F64F4}" srcOrd="0" destOrd="0" presId="urn:microsoft.com/office/officeart/2005/8/layout/vList2"/>
    <dgm:cxn modelId="{6AD1F93E-F3F2-44F1-83E6-142D315B5524}" srcId="{FDFCC240-B74E-491C-8FDE-365DD6809353}" destId="{814E6025-72C4-4A6B-AB19-96E3B0D57055}" srcOrd="0" destOrd="0" parTransId="{D355A373-FB2A-463D-915E-5E4B580FCEC1}" sibTransId="{8FCE74BD-4CCD-4528-8A37-FDE0179246F0}"/>
    <dgm:cxn modelId="{5283325E-6132-4E6F-ACA2-490B8A1320B4}" srcId="{FDFCC240-B74E-491C-8FDE-365DD6809353}" destId="{4BEEC250-3738-4603-925B-683ED88DD420}" srcOrd="3" destOrd="0" parTransId="{DF034D31-39A4-435E-B9A2-D6B2C4EBA6EE}" sibTransId="{075A1862-4472-4186-80EE-8A14AEA18F29}"/>
    <dgm:cxn modelId="{E0108B62-0892-9948-B6A1-FE129348DF3B}" type="presOf" srcId="{814E6025-72C4-4A6B-AB19-96E3B0D57055}" destId="{964B3D49-0361-0D42-A4C6-946E9A816D9A}" srcOrd="0" destOrd="0" presId="urn:microsoft.com/office/officeart/2005/8/layout/vList2"/>
    <dgm:cxn modelId="{BFBD248C-D09C-4714-808D-8C823633C999}" srcId="{FDFCC240-B74E-491C-8FDE-365DD6809353}" destId="{925EF685-1C4B-462C-B26B-EFB0A18D25E9}" srcOrd="1" destOrd="0" parTransId="{219831A2-D8BC-4450-A110-C88B8586A3BE}" sibTransId="{793D04AD-65C5-4F05-B2B4-E3B6F6679F92}"/>
    <dgm:cxn modelId="{7C418E8D-BDD3-BC4B-A648-69443FEA0DAA}" type="presOf" srcId="{FDFCC240-B74E-491C-8FDE-365DD6809353}" destId="{316743FC-3B4E-8B4B-A301-F8F59A458C61}" srcOrd="0" destOrd="0" presId="urn:microsoft.com/office/officeart/2005/8/layout/vList2"/>
    <dgm:cxn modelId="{DC8298A7-4356-814A-A605-CC07DFD15D0C}" type="presOf" srcId="{925EF685-1C4B-462C-B26B-EFB0A18D25E9}" destId="{1AAC4E65-C94E-654A-972E-7162685A15BC}" srcOrd="0" destOrd="0" presId="urn:microsoft.com/office/officeart/2005/8/layout/vList2"/>
    <dgm:cxn modelId="{2D5BAFAC-F582-4FC6-AEC8-A3059268F89C}" srcId="{FDFCC240-B74E-491C-8FDE-365DD6809353}" destId="{05908660-B895-41BD-9539-89281D2A4D67}" srcOrd="2" destOrd="0" parTransId="{B1DCD8B8-5C94-478B-8CF9-C89E09E2B7A1}" sibTransId="{6F6B2115-8045-47CE-A128-C3B01960AB60}"/>
    <dgm:cxn modelId="{41D01DF8-2C8B-AE45-8B20-A5CCCBC44745}" type="presOf" srcId="{05908660-B895-41BD-9539-89281D2A4D67}" destId="{55CE9C84-8F2D-2247-9E56-87EE18D6C72C}" srcOrd="0" destOrd="0" presId="urn:microsoft.com/office/officeart/2005/8/layout/vList2"/>
    <dgm:cxn modelId="{175A9EE7-74FA-0145-8D82-4907F7424719}" type="presParOf" srcId="{316743FC-3B4E-8B4B-A301-F8F59A458C61}" destId="{964B3D49-0361-0D42-A4C6-946E9A816D9A}" srcOrd="0" destOrd="0" presId="urn:microsoft.com/office/officeart/2005/8/layout/vList2"/>
    <dgm:cxn modelId="{7DD9FD1D-44CD-034E-8837-B13D98D61AFB}" type="presParOf" srcId="{316743FC-3B4E-8B4B-A301-F8F59A458C61}" destId="{16C5AE82-FBB1-5043-BEB6-9F2E94152CE1}" srcOrd="1" destOrd="0" presId="urn:microsoft.com/office/officeart/2005/8/layout/vList2"/>
    <dgm:cxn modelId="{E1130DE6-8A18-8E43-A3EC-BC1CC6D8E878}" type="presParOf" srcId="{316743FC-3B4E-8B4B-A301-F8F59A458C61}" destId="{1AAC4E65-C94E-654A-972E-7162685A15BC}" srcOrd="2" destOrd="0" presId="urn:microsoft.com/office/officeart/2005/8/layout/vList2"/>
    <dgm:cxn modelId="{A5F97360-EA7E-FC4B-97FD-176E68AD9BF3}" type="presParOf" srcId="{316743FC-3B4E-8B4B-A301-F8F59A458C61}" destId="{BD57D17F-DF65-8843-868E-81DBE8EFA546}" srcOrd="3" destOrd="0" presId="urn:microsoft.com/office/officeart/2005/8/layout/vList2"/>
    <dgm:cxn modelId="{E42BC1BA-9C2F-1E4A-9C2F-4A98ABE7B8C2}" type="presParOf" srcId="{316743FC-3B4E-8B4B-A301-F8F59A458C61}" destId="{55CE9C84-8F2D-2247-9E56-87EE18D6C72C}" srcOrd="4" destOrd="0" presId="urn:microsoft.com/office/officeart/2005/8/layout/vList2"/>
    <dgm:cxn modelId="{C95E3772-0DED-B74A-859C-D284902BA3C5}" type="presParOf" srcId="{316743FC-3B4E-8B4B-A301-F8F59A458C61}" destId="{9C159F47-CC2D-C746-9F83-55B3DB631EC3}" srcOrd="5" destOrd="0" presId="urn:microsoft.com/office/officeart/2005/8/layout/vList2"/>
    <dgm:cxn modelId="{09421D83-C721-2841-8FD2-726662620AA2}" type="presParOf" srcId="{316743FC-3B4E-8B4B-A301-F8F59A458C61}" destId="{F917C29E-A0AA-5D4E-BBAF-628EAD8F64F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CAA9EC-2D14-4B4C-B404-FC0B934BA94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A5801BF-360A-4491-AF66-E81C9DD5F26D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What happened? </a:t>
          </a:r>
        </a:p>
      </dgm:t>
    </dgm:pt>
    <dgm:pt modelId="{CEFDF495-08AB-4C06-A805-3F091B163474}" type="parTrans" cxnId="{267ED5F3-6CCD-4382-8334-FC5F7C686DBA}">
      <dgm:prSet/>
      <dgm:spPr/>
      <dgm:t>
        <a:bodyPr/>
        <a:lstStyle/>
        <a:p>
          <a:endParaRPr lang="en-US"/>
        </a:p>
      </dgm:t>
    </dgm:pt>
    <dgm:pt modelId="{003636FE-E719-4AFD-AB38-75D92C120034}" type="sibTrans" cxnId="{267ED5F3-6CCD-4382-8334-FC5F7C686DBA}">
      <dgm:prSet/>
      <dgm:spPr/>
      <dgm:t>
        <a:bodyPr/>
        <a:lstStyle/>
        <a:p>
          <a:endParaRPr lang="en-US"/>
        </a:p>
      </dgm:t>
    </dgm:pt>
    <dgm:pt modelId="{B32C3D72-0CB2-4468-AF13-0902F82EDA47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How is this scene different from the first one?</a:t>
          </a:r>
        </a:p>
      </dgm:t>
    </dgm:pt>
    <dgm:pt modelId="{D3A5CA99-287F-4CAE-88BC-FF02FB52B47D}" type="parTrans" cxnId="{6670F2F7-FB7A-4653-BED4-3EFF952781FC}">
      <dgm:prSet/>
      <dgm:spPr/>
      <dgm:t>
        <a:bodyPr/>
        <a:lstStyle/>
        <a:p>
          <a:endParaRPr lang="en-US"/>
        </a:p>
      </dgm:t>
    </dgm:pt>
    <dgm:pt modelId="{D5397536-EC4D-4CD5-B2F0-88E72B632A69}" type="sibTrans" cxnId="{6670F2F7-FB7A-4653-BED4-3EFF952781FC}">
      <dgm:prSet/>
      <dgm:spPr/>
      <dgm:t>
        <a:bodyPr/>
        <a:lstStyle/>
        <a:p>
          <a:endParaRPr lang="en-US"/>
        </a:p>
      </dgm:t>
    </dgm:pt>
    <dgm:pt modelId="{E6EDBAE0-178A-4B67-9562-8F8BCDD35B17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How did Kenny respond?  </a:t>
          </a:r>
        </a:p>
      </dgm:t>
    </dgm:pt>
    <dgm:pt modelId="{1636EF9F-3F35-42EA-9B40-19E94EC7BAE6}" type="parTrans" cxnId="{7F23239F-3735-4615-891F-1A3AE0FE5D62}">
      <dgm:prSet/>
      <dgm:spPr/>
      <dgm:t>
        <a:bodyPr/>
        <a:lstStyle/>
        <a:p>
          <a:endParaRPr lang="en-US"/>
        </a:p>
      </dgm:t>
    </dgm:pt>
    <dgm:pt modelId="{014B06B8-1337-41F1-8E6C-50C593CF713B}" type="sibTrans" cxnId="{7F23239F-3735-4615-891F-1A3AE0FE5D62}">
      <dgm:prSet/>
      <dgm:spPr/>
      <dgm:t>
        <a:bodyPr/>
        <a:lstStyle/>
        <a:p>
          <a:endParaRPr lang="en-US"/>
        </a:p>
      </dgm:t>
    </dgm:pt>
    <dgm:pt modelId="{D3D44D92-E319-4247-8EF2-C58BD92D0A61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How did they both feel? </a:t>
          </a:r>
        </a:p>
      </dgm:t>
    </dgm:pt>
    <dgm:pt modelId="{DA92575D-3A3B-4990-8172-C9D996E77FDB}" type="parTrans" cxnId="{74F12261-773B-4DE0-80D5-29FA2B0E06B2}">
      <dgm:prSet/>
      <dgm:spPr/>
      <dgm:t>
        <a:bodyPr/>
        <a:lstStyle/>
        <a:p>
          <a:endParaRPr lang="en-US"/>
        </a:p>
      </dgm:t>
    </dgm:pt>
    <dgm:pt modelId="{D09E0792-905F-4DE9-862D-DBE9BB1A5AD3}" type="sibTrans" cxnId="{74F12261-773B-4DE0-80D5-29FA2B0E06B2}">
      <dgm:prSet/>
      <dgm:spPr/>
      <dgm:t>
        <a:bodyPr/>
        <a:lstStyle/>
        <a:p>
          <a:endParaRPr lang="en-US"/>
        </a:p>
      </dgm:t>
    </dgm:pt>
    <dgm:pt modelId="{7D3BD701-D992-2B4F-89BC-DB8399774EFA}" type="pres">
      <dgm:prSet presAssocID="{5DCAA9EC-2D14-4B4C-B404-FC0B934BA946}" presName="linear" presStyleCnt="0">
        <dgm:presLayoutVars>
          <dgm:animLvl val="lvl"/>
          <dgm:resizeHandles val="exact"/>
        </dgm:presLayoutVars>
      </dgm:prSet>
      <dgm:spPr/>
    </dgm:pt>
    <dgm:pt modelId="{BF624B78-F50B-924B-ACE3-B499E00C124C}" type="pres">
      <dgm:prSet presAssocID="{8A5801BF-360A-4491-AF66-E81C9DD5F26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2FC647E-2FD9-464F-954D-61A5806D4DD4}" type="pres">
      <dgm:prSet presAssocID="{003636FE-E719-4AFD-AB38-75D92C120034}" presName="spacer" presStyleCnt="0"/>
      <dgm:spPr/>
    </dgm:pt>
    <dgm:pt modelId="{B8994163-B446-644B-B24B-F0022E758D96}" type="pres">
      <dgm:prSet presAssocID="{B32C3D72-0CB2-4468-AF13-0902F82EDA4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F192DD5-4B5B-C541-AC9E-DBCDD0971F13}" type="pres">
      <dgm:prSet presAssocID="{D5397536-EC4D-4CD5-B2F0-88E72B632A69}" presName="spacer" presStyleCnt="0"/>
      <dgm:spPr/>
    </dgm:pt>
    <dgm:pt modelId="{50498B75-9CE1-EF4C-8144-C2565D2E5FC6}" type="pres">
      <dgm:prSet presAssocID="{E6EDBAE0-178A-4B67-9562-8F8BCDD35B1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1228E4A-E5C4-2640-B7D4-E22A1DFBB3C8}" type="pres">
      <dgm:prSet presAssocID="{014B06B8-1337-41F1-8E6C-50C593CF713B}" presName="spacer" presStyleCnt="0"/>
      <dgm:spPr/>
    </dgm:pt>
    <dgm:pt modelId="{2D5D666F-C1C3-5A49-9FAF-2A0569FD7BBF}" type="pres">
      <dgm:prSet presAssocID="{D3D44D92-E319-4247-8EF2-C58BD92D0A6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2BBA025-46F6-BF41-9A9E-31F9D4422B53}" type="presOf" srcId="{D3D44D92-E319-4247-8EF2-C58BD92D0A61}" destId="{2D5D666F-C1C3-5A49-9FAF-2A0569FD7BBF}" srcOrd="0" destOrd="0" presId="urn:microsoft.com/office/officeart/2005/8/layout/vList2"/>
    <dgm:cxn modelId="{051E9E49-0C68-F54D-BF74-BFAEE11926F9}" type="presOf" srcId="{5DCAA9EC-2D14-4B4C-B404-FC0B934BA946}" destId="{7D3BD701-D992-2B4F-89BC-DB8399774EFA}" srcOrd="0" destOrd="0" presId="urn:microsoft.com/office/officeart/2005/8/layout/vList2"/>
    <dgm:cxn modelId="{74F12261-773B-4DE0-80D5-29FA2B0E06B2}" srcId="{5DCAA9EC-2D14-4B4C-B404-FC0B934BA946}" destId="{D3D44D92-E319-4247-8EF2-C58BD92D0A61}" srcOrd="3" destOrd="0" parTransId="{DA92575D-3A3B-4990-8172-C9D996E77FDB}" sibTransId="{D09E0792-905F-4DE9-862D-DBE9BB1A5AD3}"/>
    <dgm:cxn modelId="{0388D093-2DB9-7942-BB94-1E0D26A9C167}" type="presOf" srcId="{E6EDBAE0-178A-4B67-9562-8F8BCDD35B17}" destId="{50498B75-9CE1-EF4C-8144-C2565D2E5FC6}" srcOrd="0" destOrd="0" presId="urn:microsoft.com/office/officeart/2005/8/layout/vList2"/>
    <dgm:cxn modelId="{7F23239F-3735-4615-891F-1A3AE0FE5D62}" srcId="{5DCAA9EC-2D14-4B4C-B404-FC0B934BA946}" destId="{E6EDBAE0-178A-4B67-9562-8F8BCDD35B17}" srcOrd="2" destOrd="0" parTransId="{1636EF9F-3F35-42EA-9B40-19E94EC7BAE6}" sibTransId="{014B06B8-1337-41F1-8E6C-50C593CF713B}"/>
    <dgm:cxn modelId="{135AB8BD-AADD-F84C-B657-3988E311B1BC}" type="presOf" srcId="{B32C3D72-0CB2-4468-AF13-0902F82EDA47}" destId="{B8994163-B446-644B-B24B-F0022E758D96}" srcOrd="0" destOrd="0" presId="urn:microsoft.com/office/officeart/2005/8/layout/vList2"/>
    <dgm:cxn modelId="{77EA05F3-5873-8642-8E37-D0C68CD054E5}" type="presOf" srcId="{8A5801BF-360A-4491-AF66-E81C9DD5F26D}" destId="{BF624B78-F50B-924B-ACE3-B499E00C124C}" srcOrd="0" destOrd="0" presId="urn:microsoft.com/office/officeart/2005/8/layout/vList2"/>
    <dgm:cxn modelId="{267ED5F3-6CCD-4382-8334-FC5F7C686DBA}" srcId="{5DCAA9EC-2D14-4B4C-B404-FC0B934BA946}" destId="{8A5801BF-360A-4491-AF66-E81C9DD5F26D}" srcOrd="0" destOrd="0" parTransId="{CEFDF495-08AB-4C06-A805-3F091B163474}" sibTransId="{003636FE-E719-4AFD-AB38-75D92C120034}"/>
    <dgm:cxn modelId="{6670F2F7-FB7A-4653-BED4-3EFF952781FC}" srcId="{5DCAA9EC-2D14-4B4C-B404-FC0B934BA946}" destId="{B32C3D72-0CB2-4468-AF13-0902F82EDA47}" srcOrd="1" destOrd="0" parTransId="{D3A5CA99-287F-4CAE-88BC-FF02FB52B47D}" sibTransId="{D5397536-EC4D-4CD5-B2F0-88E72B632A69}"/>
    <dgm:cxn modelId="{A5BEE906-6F57-A344-BBDE-0A2EEFE04771}" type="presParOf" srcId="{7D3BD701-D992-2B4F-89BC-DB8399774EFA}" destId="{BF624B78-F50B-924B-ACE3-B499E00C124C}" srcOrd="0" destOrd="0" presId="urn:microsoft.com/office/officeart/2005/8/layout/vList2"/>
    <dgm:cxn modelId="{1251A865-0714-D04B-AF01-6EB75A08BFD6}" type="presParOf" srcId="{7D3BD701-D992-2B4F-89BC-DB8399774EFA}" destId="{42FC647E-2FD9-464F-954D-61A5806D4DD4}" srcOrd="1" destOrd="0" presId="urn:microsoft.com/office/officeart/2005/8/layout/vList2"/>
    <dgm:cxn modelId="{00B0C3FD-75D6-FF48-8453-C8D52F433C46}" type="presParOf" srcId="{7D3BD701-D992-2B4F-89BC-DB8399774EFA}" destId="{B8994163-B446-644B-B24B-F0022E758D96}" srcOrd="2" destOrd="0" presId="urn:microsoft.com/office/officeart/2005/8/layout/vList2"/>
    <dgm:cxn modelId="{87326CA8-56CB-D844-9E5A-4C8699F51C96}" type="presParOf" srcId="{7D3BD701-D992-2B4F-89BC-DB8399774EFA}" destId="{7F192DD5-4B5B-C541-AC9E-DBCDD0971F13}" srcOrd="3" destOrd="0" presId="urn:microsoft.com/office/officeart/2005/8/layout/vList2"/>
    <dgm:cxn modelId="{CFFB071F-B592-7C40-BFCD-3D6004D47F77}" type="presParOf" srcId="{7D3BD701-D992-2B4F-89BC-DB8399774EFA}" destId="{50498B75-9CE1-EF4C-8144-C2565D2E5FC6}" srcOrd="4" destOrd="0" presId="urn:microsoft.com/office/officeart/2005/8/layout/vList2"/>
    <dgm:cxn modelId="{FBDD451F-F797-8847-9801-51A1421B4FD7}" type="presParOf" srcId="{7D3BD701-D992-2B4F-89BC-DB8399774EFA}" destId="{21228E4A-E5C4-2640-B7D4-E22A1DFBB3C8}" srcOrd="5" destOrd="0" presId="urn:microsoft.com/office/officeart/2005/8/layout/vList2"/>
    <dgm:cxn modelId="{DD53AA61-7BBC-EB4E-B3AB-03374A6C7509}" type="presParOf" srcId="{7D3BD701-D992-2B4F-89BC-DB8399774EFA}" destId="{2D5D666F-C1C3-5A49-9FAF-2A0569FD7BB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CC7CD2-3268-4148-A461-FFE1C1657FB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4D604E-AD88-4435-81AF-5F64AC4992C4}">
      <dgm:prSet phldrT="[Text]"/>
      <dgm:spPr/>
      <dgm:t>
        <a:bodyPr/>
        <a:lstStyle/>
        <a:p>
          <a:r>
            <a:rPr lang="en-US" b="1" dirty="0"/>
            <a:t>“I Want”</a:t>
          </a:r>
        </a:p>
        <a:p>
          <a:r>
            <a:rPr lang="en-US" i="1" dirty="0"/>
            <a:t>Get or Obtain  </a:t>
          </a:r>
        </a:p>
      </dgm:t>
    </dgm:pt>
    <dgm:pt modelId="{C7C51AC9-4979-4C63-BD40-7BC06E325B37}" type="parTrans" cxnId="{6AB763AE-DEFE-4A87-8E65-F6B46653077A}">
      <dgm:prSet/>
      <dgm:spPr/>
      <dgm:t>
        <a:bodyPr/>
        <a:lstStyle/>
        <a:p>
          <a:endParaRPr lang="en-US"/>
        </a:p>
      </dgm:t>
    </dgm:pt>
    <dgm:pt modelId="{37EFC868-21E0-4E19-8743-9FE5DB7E5DBC}" type="sibTrans" cxnId="{6AB763AE-DEFE-4A87-8E65-F6B46653077A}">
      <dgm:prSet/>
      <dgm:spPr/>
      <dgm:t>
        <a:bodyPr/>
        <a:lstStyle/>
        <a:p>
          <a:endParaRPr lang="en-US"/>
        </a:p>
      </dgm:t>
    </dgm:pt>
    <dgm:pt modelId="{880FD0CE-15C2-4F2A-9CBF-008FB8D41C20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Toy </a:t>
          </a:r>
        </a:p>
      </dgm:t>
    </dgm:pt>
    <dgm:pt modelId="{2F089254-6FBD-4C2C-B31C-E5D77F23F669}" type="parTrans" cxnId="{2BA8C121-2C32-454A-8991-3BD53FF25BD8}">
      <dgm:prSet/>
      <dgm:spPr/>
      <dgm:t>
        <a:bodyPr/>
        <a:lstStyle/>
        <a:p>
          <a:endParaRPr lang="en-US"/>
        </a:p>
      </dgm:t>
    </dgm:pt>
    <dgm:pt modelId="{D4FC6C4E-A9B5-41A1-9F02-13F9FCE1C3A9}" type="sibTrans" cxnId="{2BA8C121-2C32-454A-8991-3BD53FF25BD8}">
      <dgm:prSet/>
      <dgm:spPr/>
      <dgm:t>
        <a:bodyPr/>
        <a:lstStyle/>
        <a:p>
          <a:endParaRPr lang="en-US"/>
        </a:p>
      </dgm:t>
    </dgm:pt>
    <dgm:pt modelId="{E28A45D6-59EC-4412-A1A4-723CD777A8D1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Activity </a:t>
          </a:r>
        </a:p>
      </dgm:t>
    </dgm:pt>
    <dgm:pt modelId="{4D53A369-FB6E-4032-A472-3344F24958D0}" type="parTrans" cxnId="{94C4691B-13D6-4BB2-AFAE-5576A52CAEFC}">
      <dgm:prSet/>
      <dgm:spPr/>
      <dgm:t>
        <a:bodyPr/>
        <a:lstStyle/>
        <a:p>
          <a:endParaRPr lang="en-US"/>
        </a:p>
      </dgm:t>
    </dgm:pt>
    <dgm:pt modelId="{602622FD-544D-421C-9C83-9AB7379C7DC8}" type="sibTrans" cxnId="{94C4691B-13D6-4BB2-AFAE-5576A52CAEFC}">
      <dgm:prSet/>
      <dgm:spPr/>
      <dgm:t>
        <a:bodyPr/>
        <a:lstStyle/>
        <a:p>
          <a:endParaRPr lang="en-US"/>
        </a:p>
      </dgm:t>
    </dgm:pt>
    <dgm:pt modelId="{F5AE4D55-A8ED-45F6-8719-921711711648}">
      <dgm:prSet phldrT="[Text]"/>
      <dgm:spPr/>
      <dgm:t>
        <a:bodyPr/>
        <a:lstStyle/>
        <a:p>
          <a:r>
            <a:rPr lang="en-US" b="1" dirty="0"/>
            <a:t>“I Don’t Want” </a:t>
          </a:r>
        </a:p>
        <a:p>
          <a:r>
            <a:rPr lang="en-US" i="1" dirty="0"/>
            <a:t>Avoid or Escape</a:t>
          </a:r>
        </a:p>
      </dgm:t>
    </dgm:pt>
    <dgm:pt modelId="{EAAF77D0-4C33-4FD1-A8F3-CBBE99BB6177}" type="parTrans" cxnId="{E704FB07-71CE-4E3B-9267-B673FD26D561}">
      <dgm:prSet/>
      <dgm:spPr/>
      <dgm:t>
        <a:bodyPr/>
        <a:lstStyle/>
        <a:p>
          <a:endParaRPr lang="en-US"/>
        </a:p>
      </dgm:t>
    </dgm:pt>
    <dgm:pt modelId="{A0840DB1-331C-4D2E-9682-1E656CA74AC3}" type="sibTrans" cxnId="{E704FB07-71CE-4E3B-9267-B673FD26D561}">
      <dgm:prSet/>
      <dgm:spPr/>
      <dgm:t>
        <a:bodyPr/>
        <a:lstStyle/>
        <a:p>
          <a:endParaRPr lang="en-US"/>
        </a:p>
      </dgm:t>
    </dgm:pt>
    <dgm:pt modelId="{32DD3185-0D53-43EE-B93D-B1C91A332981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Adult </a:t>
          </a:r>
        </a:p>
      </dgm:t>
    </dgm:pt>
    <dgm:pt modelId="{0C3F69EF-21A2-4C85-8D9E-15F49C6C0F20}" type="parTrans" cxnId="{F0F606BB-839B-4B5E-B34B-20D4357A7AF0}">
      <dgm:prSet/>
      <dgm:spPr/>
      <dgm:t>
        <a:bodyPr/>
        <a:lstStyle/>
        <a:p>
          <a:endParaRPr lang="en-US"/>
        </a:p>
      </dgm:t>
    </dgm:pt>
    <dgm:pt modelId="{4B40845D-616D-4D06-A09B-80F6BBF054CC}" type="sibTrans" cxnId="{F0F606BB-839B-4B5E-B34B-20D4357A7AF0}">
      <dgm:prSet/>
      <dgm:spPr/>
      <dgm:t>
        <a:bodyPr/>
        <a:lstStyle/>
        <a:p>
          <a:endParaRPr lang="en-US"/>
        </a:p>
      </dgm:t>
    </dgm:pt>
    <dgm:pt modelId="{E91DF23B-C60B-4197-B6EE-E16E0B6F8B33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Demand </a:t>
          </a:r>
        </a:p>
      </dgm:t>
    </dgm:pt>
    <dgm:pt modelId="{79E04454-C88A-432C-A314-3C6D0022E6A4}" type="parTrans" cxnId="{3DBBF929-079B-464B-9773-15F994537595}">
      <dgm:prSet/>
      <dgm:spPr/>
      <dgm:t>
        <a:bodyPr/>
        <a:lstStyle/>
        <a:p>
          <a:endParaRPr lang="en-US"/>
        </a:p>
      </dgm:t>
    </dgm:pt>
    <dgm:pt modelId="{40EA07A3-0295-43DC-B00E-43C972A11DCC}" type="sibTrans" cxnId="{3DBBF929-079B-464B-9773-15F994537595}">
      <dgm:prSet/>
      <dgm:spPr/>
      <dgm:t>
        <a:bodyPr/>
        <a:lstStyle/>
        <a:p>
          <a:endParaRPr lang="en-US"/>
        </a:p>
      </dgm:t>
    </dgm:pt>
    <dgm:pt modelId="{D8CEA595-741F-43E1-BFD2-EF740BE90D71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Food</a:t>
          </a:r>
        </a:p>
      </dgm:t>
    </dgm:pt>
    <dgm:pt modelId="{74029CC6-622D-45C9-B1C0-B0486BB6ABE7}" type="parTrans" cxnId="{384DF1E9-A9FB-454D-B4CF-CFC7AEEE9A7A}">
      <dgm:prSet/>
      <dgm:spPr/>
      <dgm:t>
        <a:bodyPr/>
        <a:lstStyle/>
        <a:p>
          <a:endParaRPr lang="en-US"/>
        </a:p>
      </dgm:t>
    </dgm:pt>
    <dgm:pt modelId="{03FEFCEA-5A21-4A53-B840-68AF03D721CF}" type="sibTrans" cxnId="{384DF1E9-A9FB-454D-B4CF-CFC7AEEE9A7A}">
      <dgm:prSet/>
      <dgm:spPr/>
      <dgm:t>
        <a:bodyPr/>
        <a:lstStyle/>
        <a:p>
          <a:endParaRPr lang="en-US"/>
        </a:p>
      </dgm:t>
    </dgm:pt>
    <dgm:pt modelId="{108CF303-F20A-4EDD-B0B4-8DE347E8963F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Attention or Comfort </a:t>
          </a:r>
        </a:p>
      </dgm:t>
    </dgm:pt>
    <dgm:pt modelId="{C4B125EC-70D1-4CDF-84B4-1DC5FA9D1D9E}" type="parTrans" cxnId="{1DA4BD2F-A60A-43E1-9D50-9F3F503667DF}">
      <dgm:prSet/>
      <dgm:spPr/>
      <dgm:t>
        <a:bodyPr/>
        <a:lstStyle/>
        <a:p>
          <a:endParaRPr lang="en-US"/>
        </a:p>
      </dgm:t>
    </dgm:pt>
    <dgm:pt modelId="{F8B41EF7-EE28-4A0A-8A3F-E3CEFE0204EF}" type="sibTrans" cxnId="{1DA4BD2F-A60A-43E1-9D50-9F3F503667DF}">
      <dgm:prSet/>
      <dgm:spPr/>
      <dgm:t>
        <a:bodyPr/>
        <a:lstStyle/>
        <a:p>
          <a:endParaRPr lang="en-US"/>
        </a:p>
      </dgm:t>
    </dgm:pt>
    <dgm:pt modelId="{7AA2C9B5-DD17-49B2-AE86-C65E4DBC79B5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Activity </a:t>
          </a:r>
        </a:p>
      </dgm:t>
    </dgm:pt>
    <dgm:pt modelId="{905F8508-D81E-4152-983F-EEF6BBBC9571}" type="parTrans" cxnId="{A35BBDBF-8516-4237-AC06-9D23B0A29F04}">
      <dgm:prSet/>
      <dgm:spPr/>
      <dgm:t>
        <a:bodyPr/>
        <a:lstStyle/>
        <a:p>
          <a:endParaRPr lang="en-US"/>
        </a:p>
      </dgm:t>
    </dgm:pt>
    <dgm:pt modelId="{DDEB72B7-F34F-4B47-AE1E-71AFAC918BD1}" type="sibTrans" cxnId="{A35BBDBF-8516-4237-AC06-9D23B0A29F04}">
      <dgm:prSet/>
      <dgm:spPr/>
      <dgm:t>
        <a:bodyPr/>
        <a:lstStyle/>
        <a:p>
          <a:endParaRPr lang="en-US"/>
        </a:p>
      </dgm:t>
    </dgm:pt>
    <dgm:pt modelId="{75911466-D802-4886-839C-E598457772AE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Sibling </a:t>
          </a:r>
        </a:p>
      </dgm:t>
    </dgm:pt>
    <dgm:pt modelId="{91898262-83B6-41C6-9472-A9AAEFEBA03D}" type="parTrans" cxnId="{1CBED2C1-0CF9-4A9E-A2C4-458F53570894}">
      <dgm:prSet/>
      <dgm:spPr/>
      <dgm:t>
        <a:bodyPr/>
        <a:lstStyle/>
        <a:p>
          <a:endParaRPr lang="en-US"/>
        </a:p>
      </dgm:t>
    </dgm:pt>
    <dgm:pt modelId="{94DEABFE-0A8A-48BC-B0EE-BD1DDA4ED42C}" type="sibTrans" cxnId="{1CBED2C1-0CF9-4A9E-A2C4-458F53570894}">
      <dgm:prSet/>
      <dgm:spPr/>
      <dgm:t>
        <a:bodyPr/>
        <a:lstStyle/>
        <a:p>
          <a:endParaRPr lang="en-US"/>
        </a:p>
      </dgm:t>
    </dgm:pt>
    <dgm:pt modelId="{7822D106-69BB-498C-81FE-47B80395D62A}" type="pres">
      <dgm:prSet presAssocID="{ADCC7CD2-3268-4148-A461-FFE1C1657FB3}" presName="Name0" presStyleCnt="0">
        <dgm:presLayoutVars>
          <dgm:dir/>
          <dgm:animLvl val="lvl"/>
          <dgm:resizeHandles val="exact"/>
        </dgm:presLayoutVars>
      </dgm:prSet>
      <dgm:spPr/>
    </dgm:pt>
    <dgm:pt modelId="{FE7110DB-D63A-4C0C-8306-57C04D412254}" type="pres">
      <dgm:prSet presAssocID="{D84D604E-AD88-4435-81AF-5F64AC4992C4}" presName="composite" presStyleCnt="0"/>
      <dgm:spPr/>
    </dgm:pt>
    <dgm:pt modelId="{E8800CE3-72EF-4D05-9CD5-B1581E374617}" type="pres">
      <dgm:prSet presAssocID="{D84D604E-AD88-4435-81AF-5F64AC4992C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435CBB1B-1DBC-447F-9842-CFCD8B798DD0}" type="pres">
      <dgm:prSet presAssocID="{D84D604E-AD88-4435-81AF-5F64AC4992C4}" presName="desTx" presStyleLbl="alignAccFollowNode1" presStyleIdx="0" presStyleCnt="2">
        <dgm:presLayoutVars>
          <dgm:bulletEnabled val="1"/>
        </dgm:presLayoutVars>
      </dgm:prSet>
      <dgm:spPr/>
    </dgm:pt>
    <dgm:pt modelId="{7B7324A1-4176-4FB1-B801-44A208E12F33}" type="pres">
      <dgm:prSet presAssocID="{37EFC868-21E0-4E19-8743-9FE5DB7E5DBC}" presName="space" presStyleCnt="0"/>
      <dgm:spPr/>
    </dgm:pt>
    <dgm:pt modelId="{6621DDF3-27D6-478F-A2F9-74A1C9490B19}" type="pres">
      <dgm:prSet presAssocID="{F5AE4D55-A8ED-45F6-8719-921711711648}" presName="composite" presStyleCnt="0"/>
      <dgm:spPr/>
    </dgm:pt>
    <dgm:pt modelId="{DEB566F0-3DA7-4108-99D3-3C72624DFFF5}" type="pres">
      <dgm:prSet presAssocID="{F5AE4D55-A8ED-45F6-8719-92171171164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444C6351-474D-4631-BD93-ED6569E8A952}" type="pres">
      <dgm:prSet presAssocID="{F5AE4D55-A8ED-45F6-8719-92171171164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704FB07-71CE-4E3B-9267-B673FD26D561}" srcId="{ADCC7CD2-3268-4148-A461-FFE1C1657FB3}" destId="{F5AE4D55-A8ED-45F6-8719-921711711648}" srcOrd="1" destOrd="0" parTransId="{EAAF77D0-4C33-4FD1-A8F3-CBBE99BB6177}" sibTransId="{A0840DB1-331C-4D2E-9682-1E656CA74AC3}"/>
    <dgm:cxn modelId="{0C809309-89CE-4A31-AC4E-1BD96276F219}" type="presOf" srcId="{75911466-D802-4886-839C-E598457772AE}" destId="{444C6351-474D-4631-BD93-ED6569E8A952}" srcOrd="0" destOrd="3" presId="urn:microsoft.com/office/officeart/2005/8/layout/hList1"/>
    <dgm:cxn modelId="{94C4691B-13D6-4BB2-AFAE-5576A52CAEFC}" srcId="{D84D604E-AD88-4435-81AF-5F64AC4992C4}" destId="{E28A45D6-59EC-4412-A1A4-723CD777A8D1}" srcOrd="1" destOrd="0" parTransId="{4D53A369-FB6E-4032-A472-3344F24958D0}" sibTransId="{602622FD-544D-421C-9C83-9AB7379C7DC8}"/>
    <dgm:cxn modelId="{2BA8C121-2C32-454A-8991-3BD53FF25BD8}" srcId="{D84D604E-AD88-4435-81AF-5F64AC4992C4}" destId="{880FD0CE-15C2-4F2A-9CBF-008FB8D41C20}" srcOrd="0" destOrd="0" parTransId="{2F089254-6FBD-4C2C-B31C-E5D77F23F669}" sibTransId="{D4FC6C4E-A9B5-41A1-9F02-13F9FCE1C3A9}"/>
    <dgm:cxn modelId="{FE8B4927-F340-49E1-AA8C-21D318D98163}" type="presOf" srcId="{D8CEA595-741F-43E1-BFD2-EF740BE90D71}" destId="{435CBB1B-1DBC-447F-9842-CFCD8B798DD0}" srcOrd="0" destOrd="2" presId="urn:microsoft.com/office/officeart/2005/8/layout/hList1"/>
    <dgm:cxn modelId="{CEEAA927-2915-43DA-98B0-2E82EF90197E}" type="presOf" srcId="{ADCC7CD2-3268-4148-A461-FFE1C1657FB3}" destId="{7822D106-69BB-498C-81FE-47B80395D62A}" srcOrd="0" destOrd="0" presId="urn:microsoft.com/office/officeart/2005/8/layout/hList1"/>
    <dgm:cxn modelId="{3DBBF929-079B-464B-9773-15F994537595}" srcId="{F5AE4D55-A8ED-45F6-8719-921711711648}" destId="{E91DF23B-C60B-4197-B6EE-E16E0B6F8B33}" srcOrd="2" destOrd="0" parTransId="{79E04454-C88A-432C-A314-3C6D0022E6A4}" sibTransId="{40EA07A3-0295-43DC-B00E-43C972A11DCC}"/>
    <dgm:cxn modelId="{1DA4BD2F-A60A-43E1-9D50-9F3F503667DF}" srcId="{D84D604E-AD88-4435-81AF-5F64AC4992C4}" destId="{108CF303-F20A-4EDD-B0B4-8DE347E8963F}" srcOrd="3" destOrd="0" parTransId="{C4B125EC-70D1-4CDF-84B4-1DC5FA9D1D9E}" sibTransId="{F8B41EF7-EE28-4A0A-8A3F-E3CEFE0204EF}"/>
    <dgm:cxn modelId="{FD4E0861-D019-44EE-8D28-F057CF01A038}" type="presOf" srcId="{F5AE4D55-A8ED-45F6-8719-921711711648}" destId="{DEB566F0-3DA7-4108-99D3-3C72624DFFF5}" srcOrd="0" destOrd="0" presId="urn:microsoft.com/office/officeart/2005/8/layout/hList1"/>
    <dgm:cxn modelId="{B728B673-A044-4F12-9F7C-189EE51686E7}" type="presOf" srcId="{32DD3185-0D53-43EE-B93D-B1C91A332981}" destId="{444C6351-474D-4631-BD93-ED6569E8A952}" srcOrd="0" destOrd="0" presId="urn:microsoft.com/office/officeart/2005/8/layout/hList1"/>
    <dgm:cxn modelId="{3F31057F-34E2-4459-8129-A884A665DE16}" type="presOf" srcId="{880FD0CE-15C2-4F2A-9CBF-008FB8D41C20}" destId="{435CBB1B-1DBC-447F-9842-CFCD8B798DD0}" srcOrd="0" destOrd="0" presId="urn:microsoft.com/office/officeart/2005/8/layout/hList1"/>
    <dgm:cxn modelId="{84ACFD96-A1DB-4B7D-96F1-862E98235BE6}" type="presOf" srcId="{E28A45D6-59EC-4412-A1A4-723CD777A8D1}" destId="{435CBB1B-1DBC-447F-9842-CFCD8B798DD0}" srcOrd="0" destOrd="1" presId="urn:microsoft.com/office/officeart/2005/8/layout/hList1"/>
    <dgm:cxn modelId="{63D9CD98-A024-445F-B58F-9F392AD22D28}" type="presOf" srcId="{D84D604E-AD88-4435-81AF-5F64AC4992C4}" destId="{E8800CE3-72EF-4D05-9CD5-B1581E374617}" srcOrd="0" destOrd="0" presId="urn:microsoft.com/office/officeart/2005/8/layout/hList1"/>
    <dgm:cxn modelId="{9068F4A0-2578-4C41-8A1A-B334030FE319}" type="presOf" srcId="{7AA2C9B5-DD17-49B2-AE86-C65E4DBC79B5}" destId="{444C6351-474D-4631-BD93-ED6569E8A952}" srcOrd="0" destOrd="1" presId="urn:microsoft.com/office/officeart/2005/8/layout/hList1"/>
    <dgm:cxn modelId="{6AB763AE-DEFE-4A87-8E65-F6B46653077A}" srcId="{ADCC7CD2-3268-4148-A461-FFE1C1657FB3}" destId="{D84D604E-AD88-4435-81AF-5F64AC4992C4}" srcOrd="0" destOrd="0" parTransId="{C7C51AC9-4979-4C63-BD40-7BC06E325B37}" sibTransId="{37EFC868-21E0-4E19-8743-9FE5DB7E5DBC}"/>
    <dgm:cxn modelId="{1CA4DBB5-E58B-491A-9211-35BABDFB77E7}" type="presOf" srcId="{108CF303-F20A-4EDD-B0B4-8DE347E8963F}" destId="{435CBB1B-1DBC-447F-9842-CFCD8B798DD0}" srcOrd="0" destOrd="3" presId="urn:microsoft.com/office/officeart/2005/8/layout/hList1"/>
    <dgm:cxn modelId="{F0F606BB-839B-4B5E-B34B-20D4357A7AF0}" srcId="{F5AE4D55-A8ED-45F6-8719-921711711648}" destId="{32DD3185-0D53-43EE-B93D-B1C91A332981}" srcOrd="0" destOrd="0" parTransId="{0C3F69EF-21A2-4C85-8D9E-15F49C6C0F20}" sibTransId="{4B40845D-616D-4D06-A09B-80F6BBF054CC}"/>
    <dgm:cxn modelId="{A35BBDBF-8516-4237-AC06-9D23B0A29F04}" srcId="{F5AE4D55-A8ED-45F6-8719-921711711648}" destId="{7AA2C9B5-DD17-49B2-AE86-C65E4DBC79B5}" srcOrd="1" destOrd="0" parTransId="{905F8508-D81E-4152-983F-EEF6BBBC9571}" sibTransId="{DDEB72B7-F34F-4B47-AE1E-71AFAC918BD1}"/>
    <dgm:cxn modelId="{1CBED2C1-0CF9-4A9E-A2C4-458F53570894}" srcId="{F5AE4D55-A8ED-45F6-8719-921711711648}" destId="{75911466-D802-4886-839C-E598457772AE}" srcOrd="3" destOrd="0" parTransId="{91898262-83B6-41C6-9472-A9AAEFEBA03D}" sibTransId="{94DEABFE-0A8A-48BC-B0EE-BD1DDA4ED42C}"/>
    <dgm:cxn modelId="{384DF1E9-A9FB-454D-B4CF-CFC7AEEE9A7A}" srcId="{D84D604E-AD88-4435-81AF-5F64AC4992C4}" destId="{D8CEA595-741F-43E1-BFD2-EF740BE90D71}" srcOrd="2" destOrd="0" parTransId="{74029CC6-622D-45C9-B1C0-B0486BB6ABE7}" sibTransId="{03FEFCEA-5A21-4A53-B840-68AF03D721CF}"/>
    <dgm:cxn modelId="{9AB6D1F2-2B71-4FE5-9E55-C295D8A1A9E9}" type="presOf" srcId="{E91DF23B-C60B-4197-B6EE-E16E0B6F8B33}" destId="{444C6351-474D-4631-BD93-ED6569E8A952}" srcOrd="0" destOrd="2" presId="urn:microsoft.com/office/officeart/2005/8/layout/hList1"/>
    <dgm:cxn modelId="{EA0A18C6-0985-4836-B2B5-C30976795DE2}" type="presParOf" srcId="{7822D106-69BB-498C-81FE-47B80395D62A}" destId="{FE7110DB-D63A-4C0C-8306-57C04D412254}" srcOrd="0" destOrd="0" presId="urn:microsoft.com/office/officeart/2005/8/layout/hList1"/>
    <dgm:cxn modelId="{6822F749-707E-438D-BBC4-3B44A9F1C7A8}" type="presParOf" srcId="{FE7110DB-D63A-4C0C-8306-57C04D412254}" destId="{E8800CE3-72EF-4D05-9CD5-B1581E374617}" srcOrd="0" destOrd="0" presId="urn:microsoft.com/office/officeart/2005/8/layout/hList1"/>
    <dgm:cxn modelId="{8D3D6ECA-D8C2-4E72-868D-C9334FB7FCA9}" type="presParOf" srcId="{FE7110DB-D63A-4C0C-8306-57C04D412254}" destId="{435CBB1B-1DBC-447F-9842-CFCD8B798DD0}" srcOrd="1" destOrd="0" presId="urn:microsoft.com/office/officeart/2005/8/layout/hList1"/>
    <dgm:cxn modelId="{89484E90-3E70-4247-AC51-A2B33D8AAB24}" type="presParOf" srcId="{7822D106-69BB-498C-81FE-47B80395D62A}" destId="{7B7324A1-4176-4FB1-B801-44A208E12F33}" srcOrd="1" destOrd="0" presId="urn:microsoft.com/office/officeart/2005/8/layout/hList1"/>
    <dgm:cxn modelId="{DAF5780C-606B-4FFC-A502-E9EE5BB4BB62}" type="presParOf" srcId="{7822D106-69BB-498C-81FE-47B80395D62A}" destId="{6621DDF3-27D6-478F-A2F9-74A1C9490B19}" srcOrd="2" destOrd="0" presId="urn:microsoft.com/office/officeart/2005/8/layout/hList1"/>
    <dgm:cxn modelId="{B2FEA140-F175-4A88-9586-49E20435045E}" type="presParOf" srcId="{6621DDF3-27D6-478F-A2F9-74A1C9490B19}" destId="{DEB566F0-3DA7-4108-99D3-3C72624DFFF5}" srcOrd="0" destOrd="0" presId="urn:microsoft.com/office/officeart/2005/8/layout/hList1"/>
    <dgm:cxn modelId="{3C326E04-E968-4320-BB15-299862913998}" type="presParOf" srcId="{6621DDF3-27D6-478F-A2F9-74A1C9490B19}" destId="{444C6351-474D-4631-BD93-ED6569E8A95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6FA7F8-5C55-E54D-8C2F-CD1FEB4EE146}" type="doc">
      <dgm:prSet loTypeId="urn:microsoft.com/office/officeart/2009/3/layout/PlusandMinus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6B3329-EF3F-4846-9D28-4CE34D0B34F0}">
      <dgm:prSet phldrT="[Text]"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Ignoring me</a:t>
          </a:r>
          <a:endParaRPr lang="en-US" b="0" dirty="0">
            <a:solidFill>
              <a:schemeClr val="tx2"/>
            </a:solidFill>
          </a:endParaRPr>
        </a:p>
      </dgm:t>
    </dgm:pt>
    <dgm:pt modelId="{12E11D32-6E03-3340-8828-494151D280C9}" type="parTrans" cxnId="{645B55FA-DB21-B748-8A20-2CD08AE1C409}">
      <dgm:prSet/>
      <dgm:spPr/>
      <dgm:t>
        <a:bodyPr/>
        <a:lstStyle/>
        <a:p>
          <a:endParaRPr lang="en-US"/>
        </a:p>
      </dgm:t>
    </dgm:pt>
    <dgm:pt modelId="{1457A890-9514-A043-8C9E-64B32D1698D4}" type="sibTrans" cxnId="{645B55FA-DB21-B748-8A20-2CD08AE1C409}">
      <dgm:prSet/>
      <dgm:spPr/>
      <dgm:t>
        <a:bodyPr/>
        <a:lstStyle/>
        <a:p>
          <a:endParaRPr lang="en-US"/>
        </a:p>
      </dgm:t>
    </dgm:pt>
    <dgm:pt modelId="{987CB283-CCB1-3041-966A-8586B8D38263}">
      <dgm:prSet phldrT="[Text]"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Hitting siblings</a:t>
          </a:r>
          <a:endParaRPr lang="en-US" dirty="0">
            <a:solidFill>
              <a:schemeClr val="tx2"/>
            </a:solidFill>
          </a:endParaRPr>
        </a:p>
      </dgm:t>
    </dgm:pt>
    <dgm:pt modelId="{920DC179-CDE4-2743-973F-F42B12267439}" type="parTrans" cxnId="{17C19B84-3F53-9E4D-B886-2CFA671CA9A7}">
      <dgm:prSet/>
      <dgm:spPr/>
      <dgm:t>
        <a:bodyPr/>
        <a:lstStyle/>
        <a:p>
          <a:endParaRPr lang="en-US"/>
        </a:p>
      </dgm:t>
    </dgm:pt>
    <dgm:pt modelId="{90598CD8-7CF3-4941-B7D9-079334BD71BA}" type="sibTrans" cxnId="{17C19B84-3F53-9E4D-B886-2CFA671CA9A7}">
      <dgm:prSet/>
      <dgm:spPr/>
      <dgm:t>
        <a:bodyPr/>
        <a:lstStyle/>
        <a:p>
          <a:endParaRPr lang="en-US"/>
        </a:p>
      </dgm:t>
    </dgm:pt>
    <dgm:pt modelId="{DB9105FC-117C-3C40-8DC9-6B35B1B4332B}">
      <dgm:prSet phldrT="[Text]"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Screaming</a:t>
          </a:r>
          <a:endParaRPr lang="en-US" dirty="0">
            <a:solidFill>
              <a:schemeClr val="tx2"/>
            </a:solidFill>
          </a:endParaRPr>
        </a:p>
      </dgm:t>
    </dgm:pt>
    <dgm:pt modelId="{9ED58157-5ACA-EC47-AC10-DC133B2D98FC}" type="parTrans" cxnId="{376043D1-972A-1D4C-A50A-1EF3CCCDC42A}">
      <dgm:prSet/>
      <dgm:spPr/>
      <dgm:t>
        <a:bodyPr/>
        <a:lstStyle/>
        <a:p>
          <a:endParaRPr lang="en-US"/>
        </a:p>
      </dgm:t>
    </dgm:pt>
    <dgm:pt modelId="{AA71CDCF-1FB6-5548-B758-569720899D4B}" type="sibTrans" cxnId="{376043D1-972A-1D4C-A50A-1EF3CCCDC42A}">
      <dgm:prSet/>
      <dgm:spPr/>
      <dgm:t>
        <a:bodyPr/>
        <a:lstStyle/>
        <a:p>
          <a:endParaRPr lang="en-US"/>
        </a:p>
      </dgm:t>
    </dgm:pt>
    <dgm:pt modelId="{B0B8DCA0-34E6-A346-A685-4DE0D29824AC}">
      <dgm:prSet phldrT="[Text]"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Making messes</a:t>
          </a:r>
          <a:endParaRPr lang="en-US" dirty="0">
            <a:solidFill>
              <a:schemeClr val="tx2"/>
            </a:solidFill>
          </a:endParaRPr>
        </a:p>
      </dgm:t>
    </dgm:pt>
    <dgm:pt modelId="{8D91A716-FFE1-9147-BC80-30ADE280CD10}" type="parTrans" cxnId="{0B6EA751-840B-5E43-80DB-ABFFA35BCB61}">
      <dgm:prSet/>
      <dgm:spPr/>
      <dgm:t>
        <a:bodyPr/>
        <a:lstStyle/>
        <a:p>
          <a:endParaRPr lang="en-US"/>
        </a:p>
      </dgm:t>
    </dgm:pt>
    <dgm:pt modelId="{83E178E3-1D63-0E42-BCED-AC517AB3DD23}" type="sibTrans" cxnId="{0B6EA751-840B-5E43-80DB-ABFFA35BCB61}">
      <dgm:prSet/>
      <dgm:spPr/>
      <dgm:t>
        <a:bodyPr/>
        <a:lstStyle/>
        <a:p>
          <a:endParaRPr lang="en-US"/>
        </a:p>
      </dgm:t>
    </dgm:pt>
    <dgm:pt modelId="{022F1B84-EB0F-1C44-9489-9634D821C630}">
      <dgm:prSet phldrT="[Text]"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Whining at mealtime</a:t>
          </a:r>
          <a:endParaRPr lang="en-US" dirty="0">
            <a:solidFill>
              <a:schemeClr val="tx2"/>
            </a:solidFill>
          </a:endParaRPr>
        </a:p>
      </dgm:t>
    </dgm:pt>
    <dgm:pt modelId="{AFAFB8B4-C6B8-A44D-BDD3-893EEEEEE77C}" type="parTrans" cxnId="{CAA3DB14-45AA-EC43-B15B-A353FBC03887}">
      <dgm:prSet/>
      <dgm:spPr/>
      <dgm:t>
        <a:bodyPr/>
        <a:lstStyle/>
        <a:p>
          <a:endParaRPr lang="en-US"/>
        </a:p>
      </dgm:t>
    </dgm:pt>
    <dgm:pt modelId="{C209E4B7-F2B2-974F-B3F7-B96B260358B4}" type="sibTrans" cxnId="{CAA3DB14-45AA-EC43-B15B-A353FBC03887}">
      <dgm:prSet/>
      <dgm:spPr/>
      <dgm:t>
        <a:bodyPr/>
        <a:lstStyle/>
        <a:p>
          <a:endParaRPr lang="en-US"/>
        </a:p>
      </dgm:t>
    </dgm:pt>
    <dgm:pt modelId="{01DB76BF-2A82-F946-A66C-A2CE46E3929B}">
      <dgm:prSet phldrT="[Text]"/>
      <dgm:spPr/>
      <dgm:t>
        <a:bodyPr/>
        <a:lstStyle/>
        <a:p>
          <a:r>
            <a:rPr lang="en-US" b="1" dirty="0">
              <a:solidFill>
                <a:schemeClr val="accent2"/>
              </a:solidFill>
            </a:rPr>
            <a:t>More of</a:t>
          </a:r>
        </a:p>
      </dgm:t>
    </dgm:pt>
    <dgm:pt modelId="{3989603D-0DB5-A94A-9C33-EFA28BD46C2A}" type="parTrans" cxnId="{AD7451E3-466C-0B48-94E0-D96908D511CB}">
      <dgm:prSet/>
      <dgm:spPr/>
      <dgm:t>
        <a:bodyPr/>
        <a:lstStyle/>
        <a:p>
          <a:endParaRPr lang="en-US"/>
        </a:p>
      </dgm:t>
    </dgm:pt>
    <dgm:pt modelId="{DEC23D7F-8159-C048-B7FC-7C11220E403A}" type="sibTrans" cxnId="{AD7451E3-466C-0B48-94E0-D96908D511CB}">
      <dgm:prSet/>
      <dgm:spPr/>
      <dgm:t>
        <a:bodyPr/>
        <a:lstStyle/>
        <a:p>
          <a:endParaRPr lang="en-US"/>
        </a:p>
      </dgm:t>
    </dgm:pt>
    <dgm:pt modelId="{FAE3AE50-0180-5D4A-BF7F-78AFAF06EBDC}">
      <dgm:prSet phldrT="[Text]"/>
      <dgm:spPr/>
      <dgm:t>
        <a:bodyPr/>
        <a:lstStyle/>
        <a:p>
          <a:r>
            <a:rPr lang="en-US" b="1" dirty="0">
              <a:solidFill>
                <a:schemeClr val="accent1"/>
              </a:solidFill>
            </a:rPr>
            <a:t>Less of</a:t>
          </a:r>
        </a:p>
      </dgm:t>
    </dgm:pt>
    <dgm:pt modelId="{B407C3CC-5A59-924E-BD75-42874E0B00F0}" type="parTrans" cxnId="{003F14CE-2B6E-7A42-AF55-7E8BD64C3DD1}">
      <dgm:prSet/>
      <dgm:spPr/>
      <dgm:t>
        <a:bodyPr/>
        <a:lstStyle/>
        <a:p>
          <a:endParaRPr lang="en-US"/>
        </a:p>
      </dgm:t>
    </dgm:pt>
    <dgm:pt modelId="{3725D9C2-1316-D44F-900F-C62D4090BD1D}" type="sibTrans" cxnId="{003F14CE-2B6E-7A42-AF55-7E8BD64C3DD1}">
      <dgm:prSet/>
      <dgm:spPr/>
      <dgm:t>
        <a:bodyPr/>
        <a:lstStyle/>
        <a:p>
          <a:endParaRPr lang="en-US"/>
        </a:p>
      </dgm:t>
    </dgm:pt>
    <dgm:pt modelId="{859FC723-98CC-584F-8E98-9258AF678635}">
      <dgm:prSet phldrT="[Text]"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Listening</a:t>
          </a:r>
          <a:endParaRPr lang="en-US" b="0" dirty="0">
            <a:solidFill>
              <a:schemeClr val="tx2"/>
            </a:solidFill>
          </a:endParaRPr>
        </a:p>
      </dgm:t>
    </dgm:pt>
    <dgm:pt modelId="{0ED3D666-FCD2-CF49-94B2-38ECFC265D7D}" type="parTrans" cxnId="{02C06CA0-6212-234F-AD67-C4046A26CDED}">
      <dgm:prSet/>
      <dgm:spPr/>
      <dgm:t>
        <a:bodyPr/>
        <a:lstStyle/>
        <a:p>
          <a:endParaRPr lang="en-US"/>
        </a:p>
      </dgm:t>
    </dgm:pt>
    <dgm:pt modelId="{A6B07CED-F73D-C14A-A43C-FF6DF83E5B5E}" type="sibTrans" cxnId="{02C06CA0-6212-234F-AD67-C4046A26CDED}">
      <dgm:prSet/>
      <dgm:spPr/>
      <dgm:t>
        <a:bodyPr/>
        <a:lstStyle/>
        <a:p>
          <a:endParaRPr lang="en-US"/>
        </a:p>
      </dgm:t>
    </dgm:pt>
    <dgm:pt modelId="{4ABE98A2-3D1A-7443-889C-44AC8B227121}">
      <dgm:prSet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Playing with sister </a:t>
          </a:r>
        </a:p>
      </dgm:t>
    </dgm:pt>
    <dgm:pt modelId="{58D32443-749E-EF43-8AB8-C1D8D783274B}" type="parTrans" cxnId="{BCE22183-1B13-ED42-AF58-2A310EB168E3}">
      <dgm:prSet/>
      <dgm:spPr/>
      <dgm:t>
        <a:bodyPr/>
        <a:lstStyle/>
        <a:p>
          <a:endParaRPr lang="en-US"/>
        </a:p>
      </dgm:t>
    </dgm:pt>
    <dgm:pt modelId="{C2559C38-1BBB-5647-8BB5-B502E8DCEB60}" type="sibTrans" cxnId="{BCE22183-1B13-ED42-AF58-2A310EB168E3}">
      <dgm:prSet/>
      <dgm:spPr/>
      <dgm:t>
        <a:bodyPr/>
        <a:lstStyle/>
        <a:p>
          <a:endParaRPr lang="en-US"/>
        </a:p>
      </dgm:t>
    </dgm:pt>
    <dgm:pt modelId="{E614ECDE-925B-3140-8C3C-7B4A1EBFFE11}">
      <dgm:prSet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Using kind words </a:t>
          </a:r>
        </a:p>
      </dgm:t>
    </dgm:pt>
    <dgm:pt modelId="{8ED31F1A-18F5-604E-8A51-A4A3777462CB}" type="parTrans" cxnId="{8F18054C-698A-5A48-AD1B-4C266E3383CF}">
      <dgm:prSet/>
      <dgm:spPr/>
      <dgm:t>
        <a:bodyPr/>
        <a:lstStyle/>
        <a:p>
          <a:endParaRPr lang="en-US"/>
        </a:p>
      </dgm:t>
    </dgm:pt>
    <dgm:pt modelId="{4237F1C1-5ABF-E042-AA09-294390DE0B11}" type="sibTrans" cxnId="{8F18054C-698A-5A48-AD1B-4C266E3383CF}">
      <dgm:prSet/>
      <dgm:spPr/>
      <dgm:t>
        <a:bodyPr/>
        <a:lstStyle/>
        <a:p>
          <a:endParaRPr lang="en-US"/>
        </a:p>
      </dgm:t>
    </dgm:pt>
    <dgm:pt modelId="{77987C24-4BF9-EB43-BF92-F577D528AC38}">
      <dgm:prSet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Cleaning up </a:t>
          </a:r>
        </a:p>
      </dgm:t>
    </dgm:pt>
    <dgm:pt modelId="{90D30157-B0CC-2E49-A94E-FA6CA62AFD2F}" type="parTrans" cxnId="{AB5FFD99-2888-D84C-8B44-6D01B38F4337}">
      <dgm:prSet/>
      <dgm:spPr/>
      <dgm:t>
        <a:bodyPr/>
        <a:lstStyle/>
        <a:p>
          <a:endParaRPr lang="en-US"/>
        </a:p>
      </dgm:t>
    </dgm:pt>
    <dgm:pt modelId="{88560C5B-6D36-414C-8B71-8ADB61F3A1C7}" type="sibTrans" cxnId="{AB5FFD99-2888-D84C-8B44-6D01B38F4337}">
      <dgm:prSet/>
      <dgm:spPr/>
      <dgm:t>
        <a:bodyPr/>
        <a:lstStyle/>
        <a:p>
          <a:endParaRPr lang="en-US"/>
        </a:p>
      </dgm:t>
    </dgm:pt>
    <dgm:pt modelId="{4477584F-7E2F-134B-A412-DA465D6C418E}">
      <dgm:prSet/>
      <dgm:spPr/>
      <dgm:t>
        <a:bodyPr/>
        <a:lstStyle/>
        <a:p>
          <a:r>
            <a:rPr lang="en-US" b="0" i="0" u="none" dirty="0">
              <a:solidFill>
                <a:schemeClr val="tx2"/>
              </a:solidFill>
            </a:rPr>
            <a:t>Eating at mealtime </a:t>
          </a:r>
        </a:p>
      </dgm:t>
    </dgm:pt>
    <dgm:pt modelId="{2D180905-6A8D-BB44-8288-601E67F1AFC6}" type="parTrans" cxnId="{8BEF6244-29BA-2349-AB02-2F0845583D76}">
      <dgm:prSet/>
      <dgm:spPr/>
      <dgm:t>
        <a:bodyPr/>
        <a:lstStyle/>
        <a:p>
          <a:endParaRPr lang="en-US"/>
        </a:p>
      </dgm:t>
    </dgm:pt>
    <dgm:pt modelId="{64005BB1-E87C-9F4B-9571-6DA1B82E09FA}" type="sibTrans" cxnId="{8BEF6244-29BA-2349-AB02-2F0845583D76}">
      <dgm:prSet/>
      <dgm:spPr/>
      <dgm:t>
        <a:bodyPr/>
        <a:lstStyle/>
        <a:p>
          <a:endParaRPr lang="en-US"/>
        </a:p>
      </dgm:t>
    </dgm:pt>
    <dgm:pt modelId="{550EE9F6-73F1-5844-AFFB-08A6B8721333}" type="pres">
      <dgm:prSet presAssocID="{066FA7F8-5C55-E54D-8C2F-CD1FEB4EE14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35A9BC45-DC02-E74D-8950-CCE924BBC485}" type="pres">
      <dgm:prSet presAssocID="{066FA7F8-5C55-E54D-8C2F-CD1FEB4EE146}" presName="Background" presStyleLbl="bgImgPlace1" presStyleIdx="0" presStyleCnt="1"/>
      <dgm:spPr>
        <a:solidFill>
          <a:schemeClr val="accent4">
            <a:lumMod val="20000"/>
            <a:lumOff val="80000"/>
          </a:schemeClr>
        </a:solidFill>
      </dgm:spPr>
    </dgm:pt>
    <dgm:pt modelId="{7A1A89F7-35CC-EC40-938F-BFCBEDBBFC01}" type="pres">
      <dgm:prSet presAssocID="{066FA7F8-5C55-E54D-8C2F-CD1FEB4EE146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9737A7B2-2251-7146-A3E3-2301E7B80F9F}" type="pres">
      <dgm:prSet presAssocID="{066FA7F8-5C55-E54D-8C2F-CD1FEB4EE146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251B1EC1-7BF0-6047-89E6-5D75BE5638D5}" type="pres">
      <dgm:prSet presAssocID="{066FA7F8-5C55-E54D-8C2F-CD1FEB4EE146}" presName="Plus" presStyleLbl="alignNode1" presStyleIdx="0" presStyleCnt="2"/>
      <dgm:spPr/>
    </dgm:pt>
    <dgm:pt modelId="{F6603E3F-456E-D242-ACA5-83A9AFCB1146}" type="pres">
      <dgm:prSet presAssocID="{066FA7F8-5C55-E54D-8C2F-CD1FEB4EE146}" presName="Minus" presStyleLbl="alignNode1" presStyleIdx="1" presStyleCnt="2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5BFDEB6A-D89A-9E46-97CE-A0C4F023C27B}" type="pres">
      <dgm:prSet presAssocID="{066FA7F8-5C55-E54D-8C2F-CD1FEB4EE146}" presName="Divider" presStyleLbl="parChTrans1D1" presStyleIdx="0" presStyleCnt="1"/>
      <dgm:spPr>
        <a:ln>
          <a:solidFill>
            <a:schemeClr val="tx2"/>
          </a:solidFill>
        </a:ln>
      </dgm:spPr>
    </dgm:pt>
  </dgm:ptLst>
  <dgm:cxnLst>
    <dgm:cxn modelId="{BD201704-2BAE-5448-A882-8307EDA54276}" type="presOf" srcId="{B0B8DCA0-34E6-A346-A685-4DE0D29824AC}" destId="{9737A7B2-2251-7146-A3E3-2301E7B80F9F}" srcOrd="0" destOrd="4" presId="urn:microsoft.com/office/officeart/2009/3/layout/PlusandMinus"/>
    <dgm:cxn modelId="{1E69E00F-8A83-274D-9AEA-61F83466A33D}" type="presOf" srcId="{FAE3AE50-0180-5D4A-BF7F-78AFAF06EBDC}" destId="{9737A7B2-2251-7146-A3E3-2301E7B80F9F}" srcOrd="0" destOrd="0" presId="urn:microsoft.com/office/officeart/2009/3/layout/PlusandMinus"/>
    <dgm:cxn modelId="{CAA3DB14-45AA-EC43-B15B-A353FBC03887}" srcId="{FAE3AE50-0180-5D4A-BF7F-78AFAF06EBDC}" destId="{022F1B84-EB0F-1C44-9489-9634D821C630}" srcOrd="4" destOrd="0" parTransId="{AFAFB8B4-C6B8-A44D-BDD3-893EEEEEE77C}" sibTransId="{C209E4B7-F2B2-974F-B3F7-B96B260358B4}"/>
    <dgm:cxn modelId="{514F5938-684D-B443-876F-75B02B4853B3}" type="presOf" srcId="{77987C24-4BF9-EB43-BF92-F577D528AC38}" destId="{7A1A89F7-35CC-EC40-938F-BFCBEDBBFC01}" srcOrd="0" destOrd="4" presId="urn:microsoft.com/office/officeart/2009/3/layout/PlusandMinus"/>
    <dgm:cxn modelId="{176BA73A-5122-FA46-B862-AF3991C2C326}" type="presOf" srcId="{022F1B84-EB0F-1C44-9489-9634D821C630}" destId="{9737A7B2-2251-7146-A3E3-2301E7B80F9F}" srcOrd="0" destOrd="5" presId="urn:microsoft.com/office/officeart/2009/3/layout/PlusandMinus"/>
    <dgm:cxn modelId="{8BEF6244-29BA-2349-AB02-2F0845583D76}" srcId="{01DB76BF-2A82-F946-A66C-A2CE46E3929B}" destId="{4477584F-7E2F-134B-A412-DA465D6C418E}" srcOrd="4" destOrd="0" parTransId="{2D180905-6A8D-BB44-8288-601E67F1AFC6}" sibTransId="{64005BB1-E87C-9F4B-9571-6DA1B82E09FA}"/>
    <dgm:cxn modelId="{8F18054C-698A-5A48-AD1B-4C266E3383CF}" srcId="{01DB76BF-2A82-F946-A66C-A2CE46E3929B}" destId="{E614ECDE-925B-3140-8C3C-7B4A1EBFFE11}" srcOrd="2" destOrd="0" parTransId="{8ED31F1A-18F5-604E-8A51-A4A3777462CB}" sibTransId="{4237F1C1-5ABF-E042-AA09-294390DE0B11}"/>
    <dgm:cxn modelId="{0B6EA751-840B-5E43-80DB-ABFFA35BCB61}" srcId="{FAE3AE50-0180-5D4A-BF7F-78AFAF06EBDC}" destId="{B0B8DCA0-34E6-A346-A685-4DE0D29824AC}" srcOrd="3" destOrd="0" parTransId="{8D91A716-FFE1-9147-BC80-30ADE280CD10}" sibTransId="{83E178E3-1D63-0E42-BCED-AC517AB3DD23}"/>
    <dgm:cxn modelId="{DD86CF53-735C-C74F-92CA-845C117690F6}" type="presOf" srcId="{DB9105FC-117C-3C40-8DC9-6B35B1B4332B}" destId="{9737A7B2-2251-7146-A3E3-2301E7B80F9F}" srcOrd="0" destOrd="3" presId="urn:microsoft.com/office/officeart/2009/3/layout/PlusandMinus"/>
    <dgm:cxn modelId="{4497D365-4E6E-0346-9A5D-8004675103FC}" type="presOf" srcId="{859FC723-98CC-584F-8E98-9258AF678635}" destId="{7A1A89F7-35CC-EC40-938F-BFCBEDBBFC01}" srcOrd="0" destOrd="1" presId="urn:microsoft.com/office/officeart/2009/3/layout/PlusandMinus"/>
    <dgm:cxn modelId="{D2E1D278-57C2-ED47-B72F-018FE1124FB6}" type="presOf" srcId="{4477584F-7E2F-134B-A412-DA465D6C418E}" destId="{7A1A89F7-35CC-EC40-938F-BFCBEDBBFC01}" srcOrd="0" destOrd="5" presId="urn:microsoft.com/office/officeart/2009/3/layout/PlusandMinus"/>
    <dgm:cxn modelId="{BCE22183-1B13-ED42-AF58-2A310EB168E3}" srcId="{01DB76BF-2A82-F946-A66C-A2CE46E3929B}" destId="{4ABE98A2-3D1A-7443-889C-44AC8B227121}" srcOrd="1" destOrd="0" parTransId="{58D32443-749E-EF43-8AB8-C1D8D783274B}" sibTransId="{C2559C38-1BBB-5647-8BB5-B502E8DCEB60}"/>
    <dgm:cxn modelId="{17C19B84-3F53-9E4D-B886-2CFA671CA9A7}" srcId="{FAE3AE50-0180-5D4A-BF7F-78AFAF06EBDC}" destId="{987CB283-CCB1-3041-966A-8586B8D38263}" srcOrd="1" destOrd="0" parTransId="{920DC179-CDE4-2743-973F-F42B12267439}" sibTransId="{90598CD8-7CF3-4941-B7D9-079334BD71BA}"/>
    <dgm:cxn modelId="{8C8E1E8F-0FBC-FD46-8ACA-5463AC189F6D}" type="presOf" srcId="{01DB76BF-2A82-F946-A66C-A2CE46E3929B}" destId="{7A1A89F7-35CC-EC40-938F-BFCBEDBBFC01}" srcOrd="0" destOrd="0" presId="urn:microsoft.com/office/officeart/2009/3/layout/PlusandMinus"/>
    <dgm:cxn modelId="{AB5FFD99-2888-D84C-8B44-6D01B38F4337}" srcId="{01DB76BF-2A82-F946-A66C-A2CE46E3929B}" destId="{77987C24-4BF9-EB43-BF92-F577D528AC38}" srcOrd="3" destOrd="0" parTransId="{90D30157-B0CC-2E49-A94E-FA6CA62AFD2F}" sibTransId="{88560C5B-6D36-414C-8B71-8ADB61F3A1C7}"/>
    <dgm:cxn modelId="{AEAB489F-8D4C-B54F-8AED-8FDF8A089797}" type="presOf" srcId="{E614ECDE-925B-3140-8C3C-7B4A1EBFFE11}" destId="{7A1A89F7-35CC-EC40-938F-BFCBEDBBFC01}" srcOrd="0" destOrd="3" presId="urn:microsoft.com/office/officeart/2009/3/layout/PlusandMinus"/>
    <dgm:cxn modelId="{02C06CA0-6212-234F-AD67-C4046A26CDED}" srcId="{01DB76BF-2A82-F946-A66C-A2CE46E3929B}" destId="{859FC723-98CC-584F-8E98-9258AF678635}" srcOrd="0" destOrd="0" parTransId="{0ED3D666-FCD2-CF49-94B2-38ECFC265D7D}" sibTransId="{A6B07CED-F73D-C14A-A43C-FF6DF83E5B5E}"/>
    <dgm:cxn modelId="{D64148BC-E5C2-9140-8FB8-CD4EC4043273}" type="presOf" srcId="{987CB283-CCB1-3041-966A-8586B8D38263}" destId="{9737A7B2-2251-7146-A3E3-2301E7B80F9F}" srcOrd="0" destOrd="2" presId="urn:microsoft.com/office/officeart/2009/3/layout/PlusandMinus"/>
    <dgm:cxn modelId="{47D6C8BE-E284-6843-BD75-6070939A774E}" type="presOf" srcId="{4ABE98A2-3D1A-7443-889C-44AC8B227121}" destId="{7A1A89F7-35CC-EC40-938F-BFCBEDBBFC01}" srcOrd="0" destOrd="2" presId="urn:microsoft.com/office/officeart/2009/3/layout/PlusandMinus"/>
    <dgm:cxn modelId="{003F14CE-2B6E-7A42-AF55-7E8BD64C3DD1}" srcId="{066FA7F8-5C55-E54D-8C2F-CD1FEB4EE146}" destId="{FAE3AE50-0180-5D4A-BF7F-78AFAF06EBDC}" srcOrd="1" destOrd="0" parTransId="{B407C3CC-5A59-924E-BD75-42874E0B00F0}" sibTransId="{3725D9C2-1316-D44F-900F-C62D4090BD1D}"/>
    <dgm:cxn modelId="{376043D1-972A-1D4C-A50A-1EF3CCCDC42A}" srcId="{FAE3AE50-0180-5D4A-BF7F-78AFAF06EBDC}" destId="{DB9105FC-117C-3C40-8DC9-6B35B1B4332B}" srcOrd="2" destOrd="0" parTransId="{9ED58157-5ACA-EC47-AC10-DC133B2D98FC}" sibTransId="{AA71CDCF-1FB6-5548-B758-569720899D4B}"/>
    <dgm:cxn modelId="{8AB17BD6-F435-D34F-843E-20F73F042540}" type="presOf" srcId="{136B3329-EF3F-4846-9D28-4CE34D0B34F0}" destId="{9737A7B2-2251-7146-A3E3-2301E7B80F9F}" srcOrd="0" destOrd="1" presId="urn:microsoft.com/office/officeart/2009/3/layout/PlusandMinus"/>
    <dgm:cxn modelId="{AD7451E3-466C-0B48-94E0-D96908D511CB}" srcId="{066FA7F8-5C55-E54D-8C2F-CD1FEB4EE146}" destId="{01DB76BF-2A82-F946-A66C-A2CE46E3929B}" srcOrd="0" destOrd="0" parTransId="{3989603D-0DB5-A94A-9C33-EFA28BD46C2A}" sibTransId="{DEC23D7F-8159-C048-B7FC-7C11220E403A}"/>
    <dgm:cxn modelId="{645B55FA-DB21-B748-8A20-2CD08AE1C409}" srcId="{FAE3AE50-0180-5D4A-BF7F-78AFAF06EBDC}" destId="{136B3329-EF3F-4846-9D28-4CE34D0B34F0}" srcOrd="0" destOrd="0" parTransId="{12E11D32-6E03-3340-8828-494151D280C9}" sibTransId="{1457A890-9514-A043-8C9E-64B32D1698D4}"/>
    <dgm:cxn modelId="{82CE6CFD-CFDD-7C41-8724-A133043E2C85}" type="presOf" srcId="{066FA7F8-5C55-E54D-8C2F-CD1FEB4EE146}" destId="{550EE9F6-73F1-5844-AFFB-08A6B8721333}" srcOrd="0" destOrd="0" presId="urn:microsoft.com/office/officeart/2009/3/layout/PlusandMinus"/>
    <dgm:cxn modelId="{9D1530C3-AFC2-8B4E-8779-DB4E5737EB72}" type="presParOf" srcId="{550EE9F6-73F1-5844-AFFB-08A6B8721333}" destId="{35A9BC45-DC02-E74D-8950-CCE924BBC485}" srcOrd="0" destOrd="0" presId="urn:microsoft.com/office/officeart/2009/3/layout/PlusandMinus"/>
    <dgm:cxn modelId="{BEF186A4-A6F2-9642-A70E-E63F58EE7D30}" type="presParOf" srcId="{550EE9F6-73F1-5844-AFFB-08A6B8721333}" destId="{7A1A89F7-35CC-EC40-938F-BFCBEDBBFC01}" srcOrd="1" destOrd="0" presId="urn:microsoft.com/office/officeart/2009/3/layout/PlusandMinus"/>
    <dgm:cxn modelId="{712335F9-C98A-324A-BD9E-3FC7D96556C4}" type="presParOf" srcId="{550EE9F6-73F1-5844-AFFB-08A6B8721333}" destId="{9737A7B2-2251-7146-A3E3-2301E7B80F9F}" srcOrd="2" destOrd="0" presId="urn:microsoft.com/office/officeart/2009/3/layout/PlusandMinus"/>
    <dgm:cxn modelId="{584491B1-4B1A-E541-9406-7129052D76D6}" type="presParOf" srcId="{550EE9F6-73F1-5844-AFFB-08A6B8721333}" destId="{251B1EC1-7BF0-6047-89E6-5D75BE5638D5}" srcOrd="3" destOrd="0" presId="urn:microsoft.com/office/officeart/2009/3/layout/PlusandMinus"/>
    <dgm:cxn modelId="{4B2CDEE0-E703-A948-87AC-43114652D34B}" type="presParOf" srcId="{550EE9F6-73F1-5844-AFFB-08A6B8721333}" destId="{F6603E3F-456E-D242-ACA5-83A9AFCB1146}" srcOrd="4" destOrd="0" presId="urn:microsoft.com/office/officeart/2009/3/layout/PlusandMinus"/>
    <dgm:cxn modelId="{430B4C3D-4FE8-9841-BE27-AEB3122455B0}" type="presParOf" srcId="{550EE9F6-73F1-5844-AFFB-08A6B8721333}" destId="{5BFDEB6A-D89A-9E46-97CE-A0C4F023C27B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09E04-A5B7-4E25-A13E-48149048865E}">
      <dsp:nvSpPr>
        <dsp:cNvPr id="0" name=""/>
        <dsp:cNvSpPr/>
      </dsp:nvSpPr>
      <dsp:spPr>
        <a:xfrm>
          <a:off x="890763" y="292510"/>
          <a:ext cx="981188" cy="9811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371DB3-A4D5-44E5-B7D9-4CAB87A25FF2}">
      <dsp:nvSpPr>
        <dsp:cNvPr id="0" name=""/>
        <dsp:cNvSpPr/>
      </dsp:nvSpPr>
      <dsp:spPr>
        <a:xfrm>
          <a:off x="291148" y="1398474"/>
          <a:ext cx="2180418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Statements that are </a:t>
          </a:r>
          <a:r>
            <a:rPr lang="en-US" sz="2000" b="1" kern="1200" dirty="0">
              <a:solidFill>
                <a:schemeClr val="tx2"/>
              </a:solidFill>
            </a:rPr>
            <a:t>encouraging</a:t>
          </a:r>
          <a:r>
            <a:rPr lang="en-US" sz="2000" kern="1200" dirty="0">
              <a:solidFill>
                <a:schemeClr val="tx2"/>
              </a:solidFill>
            </a:rPr>
            <a:t> and </a:t>
          </a:r>
          <a:r>
            <a:rPr lang="en-US" sz="2000" b="1" kern="1200" dirty="0">
              <a:solidFill>
                <a:schemeClr val="tx2"/>
              </a:solidFill>
            </a:rPr>
            <a:t>motivating</a:t>
          </a:r>
        </a:p>
      </dsp:txBody>
      <dsp:txXfrm>
        <a:off x="291148" y="1398474"/>
        <a:ext cx="2180418" cy="877500"/>
      </dsp:txXfrm>
    </dsp:sp>
    <dsp:sp modelId="{4183C4A9-255E-4066-B587-EC68491001FE}">
      <dsp:nvSpPr>
        <dsp:cNvPr id="0" name=""/>
        <dsp:cNvSpPr/>
      </dsp:nvSpPr>
      <dsp:spPr>
        <a:xfrm>
          <a:off x="3452755" y="292510"/>
          <a:ext cx="981188" cy="9811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003B9-C352-4C76-9A0B-75B352481481}">
      <dsp:nvSpPr>
        <dsp:cNvPr id="0" name=""/>
        <dsp:cNvSpPr/>
      </dsp:nvSpPr>
      <dsp:spPr>
        <a:xfrm>
          <a:off x="2853140" y="1398474"/>
          <a:ext cx="2180418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Help us </a:t>
          </a:r>
          <a:br>
            <a:rPr lang="en-US" sz="2000" kern="1200" dirty="0">
              <a:solidFill>
                <a:schemeClr val="tx2"/>
              </a:solidFill>
            </a:rPr>
          </a:br>
          <a:r>
            <a:rPr lang="en-US" sz="2000" b="1" kern="1200" dirty="0">
              <a:solidFill>
                <a:schemeClr val="tx2"/>
              </a:solidFill>
            </a:rPr>
            <a:t>feel strong </a:t>
          </a:r>
        </a:p>
      </dsp:txBody>
      <dsp:txXfrm>
        <a:off x="2853140" y="1398474"/>
        <a:ext cx="2180418" cy="877500"/>
      </dsp:txXfrm>
    </dsp:sp>
    <dsp:sp modelId="{DD9C85FC-80DB-4AEC-A86F-519DBEBB04C1}">
      <dsp:nvSpPr>
        <dsp:cNvPr id="0" name=""/>
        <dsp:cNvSpPr/>
      </dsp:nvSpPr>
      <dsp:spPr>
        <a:xfrm>
          <a:off x="6014747" y="292510"/>
          <a:ext cx="981188" cy="9811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7B090B-5C0D-4AD9-9A4E-375A1EDCC018}">
      <dsp:nvSpPr>
        <dsp:cNvPr id="0" name=""/>
        <dsp:cNvSpPr/>
      </dsp:nvSpPr>
      <dsp:spPr>
        <a:xfrm>
          <a:off x="5415132" y="1398474"/>
          <a:ext cx="2180418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Help us feel </a:t>
          </a:r>
          <a:r>
            <a:rPr lang="en-US" sz="2000" b="1" kern="1200" dirty="0">
              <a:solidFill>
                <a:schemeClr val="tx2"/>
              </a:solidFill>
            </a:rPr>
            <a:t>optimistic</a:t>
          </a:r>
          <a:r>
            <a:rPr lang="en-US" sz="2000" kern="1200" dirty="0">
              <a:solidFill>
                <a:schemeClr val="tx2"/>
              </a:solidFill>
            </a:rPr>
            <a:t> about change</a:t>
          </a:r>
        </a:p>
      </dsp:txBody>
      <dsp:txXfrm>
        <a:off x="5415132" y="1398474"/>
        <a:ext cx="2180418" cy="877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B3D49-0361-0D42-A4C6-946E9A816D9A}">
      <dsp:nvSpPr>
        <dsp:cNvPr id="0" name=""/>
        <dsp:cNvSpPr/>
      </dsp:nvSpPr>
      <dsp:spPr>
        <a:xfrm>
          <a:off x="0" y="5679"/>
          <a:ext cx="5802032" cy="1026675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2"/>
              </a:solidFill>
            </a:rPr>
            <a:t>What happened? </a:t>
          </a:r>
        </a:p>
      </dsp:txBody>
      <dsp:txXfrm>
        <a:off x="50118" y="55797"/>
        <a:ext cx="5701796" cy="926439"/>
      </dsp:txXfrm>
    </dsp:sp>
    <dsp:sp modelId="{1AAC4E65-C94E-654A-972E-7162685A15BC}">
      <dsp:nvSpPr>
        <dsp:cNvPr id="0" name=""/>
        <dsp:cNvSpPr/>
      </dsp:nvSpPr>
      <dsp:spPr>
        <a:xfrm>
          <a:off x="0" y="1110114"/>
          <a:ext cx="5802032" cy="1026675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2"/>
              </a:solidFill>
            </a:rPr>
            <a:t>How do you think Kenny felt? </a:t>
          </a:r>
        </a:p>
      </dsp:txBody>
      <dsp:txXfrm>
        <a:off x="50118" y="1160232"/>
        <a:ext cx="5701796" cy="926439"/>
      </dsp:txXfrm>
    </dsp:sp>
    <dsp:sp modelId="{55CE9C84-8F2D-2247-9E56-87EE18D6C72C}">
      <dsp:nvSpPr>
        <dsp:cNvPr id="0" name=""/>
        <dsp:cNvSpPr/>
      </dsp:nvSpPr>
      <dsp:spPr>
        <a:xfrm>
          <a:off x="0" y="2214549"/>
          <a:ext cx="5802032" cy="1026675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2"/>
              </a:solidFill>
            </a:rPr>
            <a:t>How do you think his mother felt? </a:t>
          </a:r>
        </a:p>
      </dsp:txBody>
      <dsp:txXfrm>
        <a:off x="50118" y="2264667"/>
        <a:ext cx="5701796" cy="926439"/>
      </dsp:txXfrm>
    </dsp:sp>
    <dsp:sp modelId="{F917C29E-A0AA-5D4E-BBAF-628EAD8F64F4}">
      <dsp:nvSpPr>
        <dsp:cNvPr id="0" name=""/>
        <dsp:cNvSpPr/>
      </dsp:nvSpPr>
      <dsp:spPr>
        <a:xfrm>
          <a:off x="0" y="3318984"/>
          <a:ext cx="5802032" cy="1026675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2"/>
              </a:solidFill>
            </a:rPr>
            <a:t>What could Kenny’s mother do differently? </a:t>
          </a:r>
        </a:p>
      </dsp:txBody>
      <dsp:txXfrm>
        <a:off x="50118" y="3369102"/>
        <a:ext cx="5701796" cy="926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24B78-F50B-924B-ACE3-B499E00C124C}">
      <dsp:nvSpPr>
        <dsp:cNvPr id="0" name=""/>
        <dsp:cNvSpPr/>
      </dsp:nvSpPr>
      <dsp:spPr>
        <a:xfrm>
          <a:off x="0" y="5679"/>
          <a:ext cx="5802032" cy="1026675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2"/>
              </a:solidFill>
            </a:rPr>
            <a:t>What happened? </a:t>
          </a:r>
        </a:p>
      </dsp:txBody>
      <dsp:txXfrm>
        <a:off x="50118" y="55797"/>
        <a:ext cx="5701796" cy="926439"/>
      </dsp:txXfrm>
    </dsp:sp>
    <dsp:sp modelId="{B8994163-B446-644B-B24B-F0022E758D96}">
      <dsp:nvSpPr>
        <dsp:cNvPr id="0" name=""/>
        <dsp:cNvSpPr/>
      </dsp:nvSpPr>
      <dsp:spPr>
        <a:xfrm>
          <a:off x="0" y="1110114"/>
          <a:ext cx="5802032" cy="1026675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2"/>
              </a:solidFill>
            </a:rPr>
            <a:t>How is this scene different from the first one?</a:t>
          </a:r>
        </a:p>
      </dsp:txBody>
      <dsp:txXfrm>
        <a:off x="50118" y="1160232"/>
        <a:ext cx="5701796" cy="926439"/>
      </dsp:txXfrm>
    </dsp:sp>
    <dsp:sp modelId="{50498B75-9CE1-EF4C-8144-C2565D2E5FC6}">
      <dsp:nvSpPr>
        <dsp:cNvPr id="0" name=""/>
        <dsp:cNvSpPr/>
      </dsp:nvSpPr>
      <dsp:spPr>
        <a:xfrm>
          <a:off x="0" y="2214549"/>
          <a:ext cx="5802032" cy="1026675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2"/>
              </a:solidFill>
            </a:rPr>
            <a:t>How did Kenny respond?  </a:t>
          </a:r>
        </a:p>
      </dsp:txBody>
      <dsp:txXfrm>
        <a:off x="50118" y="2264667"/>
        <a:ext cx="5701796" cy="926439"/>
      </dsp:txXfrm>
    </dsp:sp>
    <dsp:sp modelId="{2D5D666F-C1C3-5A49-9FAF-2A0569FD7BBF}">
      <dsp:nvSpPr>
        <dsp:cNvPr id="0" name=""/>
        <dsp:cNvSpPr/>
      </dsp:nvSpPr>
      <dsp:spPr>
        <a:xfrm>
          <a:off x="0" y="3318984"/>
          <a:ext cx="5802032" cy="1026675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2"/>
              </a:solidFill>
            </a:rPr>
            <a:t>How did they both feel? </a:t>
          </a:r>
        </a:p>
      </dsp:txBody>
      <dsp:txXfrm>
        <a:off x="50118" y="3369102"/>
        <a:ext cx="5701796" cy="9264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00CE3-72EF-4D05-9CD5-B1581E374617}">
      <dsp:nvSpPr>
        <dsp:cNvPr id="0" name=""/>
        <dsp:cNvSpPr/>
      </dsp:nvSpPr>
      <dsp:spPr>
        <a:xfrm>
          <a:off x="38" y="16640"/>
          <a:ext cx="3685337" cy="1266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“I Want”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kern="1200" dirty="0"/>
            <a:t>Get or Obtain  </a:t>
          </a:r>
        </a:p>
      </dsp:txBody>
      <dsp:txXfrm>
        <a:off x="38" y="16640"/>
        <a:ext cx="3685337" cy="1266934"/>
      </dsp:txXfrm>
    </dsp:sp>
    <dsp:sp modelId="{435CBB1B-1DBC-447F-9842-CFCD8B798DD0}">
      <dsp:nvSpPr>
        <dsp:cNvPr id="0" name=""/>
        <dsp:cNvSpPr/>
      </dsp:nvSpPr>
      <dsp:spPr>
        <a:xfrm>
          <a:off x="38" y="1283574"/>
          <a:ext cx="3685337" cy="2766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2"/>
              </a:solidFill>
            </a:rPr>
            <a:t>Toy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2"/>
              </a:solidFill>
            </a:rPr>
            <a:t>Activity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2"/>
              </a:solidFill>
            </a:rPr>
            <a:t>Food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2"/>
              </a:solidFill>
            </a:rPr>
            <a:t>Attention or Comfort </a:t>
          </a:r>
        </a:p>
      </dsp:txBody>
      <dsp:txXfrm>
        <a:off x="38" y="1283574"/>
        <a:ext cx="3685337" cy="2766960"/>
      </dsp:txXfrm>
    </dsp:sp>
    <dsp:sp modelId="{DEB566F0-3DA7-4108-99D3-3C72624DFFF5}">
      <dsp:nvSpPr>
        <dsp:cNvPr id="0" name=""/>
        <dsp:cNvSpPr/>
      </dsp:nvSpPr>
      <dsp:spPr>
        <a:xfrm>
          <a:off x="4201323" y="16640"/>
          <a:ext cx="3685337" cy="1266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“I Don’t Want”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kern="1200" dirty="0"/>
            <a:t>Avoid or Escape</a:t>
          </a:r>
        </a:p>
      </dsp:txBody>
      <dsp:txXfrm>
        <a:off x="4201323" y="16640"/>
        <a:ext cx="3685337" cy="1266934"/>
      </dsp:txXfrm>
    </dsp:sp>
    <dsp:sp modelId="{444C6351-474D-4631-BD93-ED6569E8A952}">
      <dsp:nvSpPr>
        <dsp:cNvPr id="0" name=""/>
        <dsp:cNvSpPr/>
      </dsp:nvSpPr>
      <dsp:spPr>
        <a:xfrm>
          <a:off x="4201323" y="1283574"/>
          <a:ext cx="3685337" cy="2766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2"/>
              </a:solidFill>
            </a:rPr>
            <a:t>Adult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2"/>
              </a:solidFill>
            </a:rPr>
            <a:t>Activity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2"/>
              </a:solidFill>
            </a:rPr>
            <a:t>Demand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tx2"/>
              </a:solidFill>
            </a:rPr>
            <a:t>Sibling </a:t>
          </a:r>
        </a:p>
      </dsp:txBody>
      <dsp:txXfrm>
        <a:off x="4201323" y="1283574"/>
        <a:ext cx="3685337" cy="27669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9BC45-DC02-E74D-8950-CCE924BBC485}">
      <dsp:nvSpPr>
        <dsp:cNvPr id="0" name=""/>
        <dsp:cNvSpPr/>
      </dsp:nvSpPr>
      <dsp:spPr>
        <a:xfrm>
          <a:off x="548640" y="935836"/>
          <a:ext cx="5303520" cy="274082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A89F7-35CC-EC40-938F-BFCBEDBBFC01}">
      <dsp:nvSpPr>
        <dsp:cNvPr id="0" name=""/>
        <dsp:cNvSpPr/>
      </dsp:nvSpPr>
      <dsp:spPr>
        <a:xfrm>
          <a:off x="707136" y="1256379"/>
          <a:ext cx="2462784" cy="2344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accent2"/>
              </a:solidFill>
            </a:rPr>
            <a:t>More of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>
              <a:solidFill>
                <a:schemeClr val="tx2"/>
              </a:solidFill>
            </a:rPr>
            <a:t>Listening</a:t>
          </a:r>
          <a:endParaRPr lang="en-US" sz="2000" b="0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>
              <a:solidFill>
                <a:schemeClr val="tx2"/>
              </a:solidFill>
            </a:rPr>
            <a:t>Playing with sister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>
              <a:solidFill>
                <a:schemeClr val="tx2"/>
              </a:solidFill>
            </a:rPr>
            <a:t>Using kind words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>
              <a:solidFill>
                <a:schemeClr val="tx2"/>
              </a:solidFill>
            </a:rPr>
            <a:t>Cleaning up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>
              <a:solidFill>
                <a:schemeClr val="tx2"/>
              </a:solidFill>
            </a:rPr>
            <a:t>Eating at mealtime </a:t>
          </a:r>
        </a:p>
      </dsp:txBody>
      <dsp:txXfrm>
        <a:off x="707136" y="1256379"/>
        <a:ext cx="2462784" cy="2344743"/>
      </dsp:txXfrm>
    </dsp:sp>
    <dsp:sp modelId="{9737A7B2-2251-7146-A3E3-2301E7B80F9F}">
      <dsp:nvSpPr>
        <dsp:cNvPr id="0" name=""/>
        <dsp:cNvSpPr/>
      </dsp:nvSpPr>
      <dsp:spPr>
        <a:xfrm>
          <a:off x="3224784" y="1256379"/>
          <a:ext cx="2462784" cy="2344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accent1"/>
              </a:solidFill>
            </a:rPr>
            <a:t>Less of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>
              <a:solidFill>
                <a:schemeClr val="tx2"/>
              </a:solidFill>
            </a:rPr>
            <a:t>Ignoring me</a:t>
          </a:r>
          <a:endParaRPr lang="en-US" sz="2000" b="0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>
              <a:solidFill>
                <a:schemeClr val="tx2"/>
              </a:solidFill>
            </a:rPr>
            <a:t>Hitting siblings</a:t>
          </a:r>
          <a:endParaRPr lang="en-US" sz="2000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>
              <a:solidFill>
                <a:schemeClr val="tx2"/>
              </a:solidFill>
            </a:rPr>
            <a:t>Screaming</a:t>
          </a:r>
          <a:endParaRPr lang="en-US" sz="2000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>
              <a:solidFill>
                <a:schemeClr val="tx2"/>
              </a:solidFill>
            </a:rPr>
            <a:t>Making messes</a:t>
          </a:r>
          <a:endParaRPr lang="en-US" sz="2000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>
              <a:solidFill>
                <a:schemeClr val="tx2"/>
              </a:solidFill>
            </a:rPr>
            <a:t>Whining at mealtime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3224784" y="1256379"/>
        <a:ext cx="2462784" cy="2344743"/>
      </dsp:txXfrm>
    </dsp:sp>
    <dsp:sp modelId="{251B1EC1-7BF0-6047-89E6-5D75BE5638D5}">
      <dsp:nvSpPr>
        <dsp:cNvPr id="0" name=""/>
        <dsp:cNvSpPr/>
      </dsp:nvSpPr>
      <dsp:spPr>
        <a:xfrm>
          <a:off x="0" y="387336"/>
          <a:ext cx="1036320" cy="1036320"/>
        </a:xfrm>
        <a:prstGeom prst="plus">
          <a:avLst>
            <a:gd name="adj" fmla="val 328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03E3F-456E-D242-ACA5-83A9AFCB1146}">
      <dsp:nvSpPr>
        <dsp:cNvPr id="0" name=""/>
        <dsp:cNvSpPr/>
      </dsp:nvSpPr>
      <dsp:spPr>
        <a:xfrm>
          <a:off x="5120640" y="760022"/>
          <a:ext cx="975360" cy="33424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DEB6A-D89A-9E46-97CE-A0C4F023C27B}">
      <dsp:nvSpPr>
        <dsp:cNvPr id="0" name=""/>
        <dsp:cNvSpPr/>
      </dsp:nvSpPr>
      <dsp:spPr>
        <a:xfrm>
          <a:off x="3200400" y="1261393"/>
          <a:ext cx="609" cy="2239456"/>
        </a:xfrm>
        <a:prstGeom prst="line">
          <a:avLst/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990856"/>
            <a:ext cx="7543802" cy="1352388"/>
          </a:xfrm>
        </p:spPr>
        <p:txBody>
          <a:bodyPr anchor="t">
            <a:normAutofit/>
          </a:bodyPr>
          <a:lstStyle>
            <a:lvl1pPr algn="ctr">
              <a:defRPr sz="40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Lesson 1: </a:t>
            </a:r>
            <a:br>
              <a:rPr lang="en-US" dirty="0"/>
            </a:br>
            <a:r>
              <a:rPr lang="en-US" dirty="0"/>
              <a:t>Make a Connection!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57349" y="2857654"/>
            <a:ext cx="58293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14474" y="6356357"/>
            <a:ext cx="704851" cy="365125"/>
          </a:xfrm>
        </p:spPr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19325" y="6356357"/>
            <a:ext cx="300990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29226" y="6356357"/>
            <a:ext cx="666749" cy="365125"/>
          </a:xfrm>
        </p:spPr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3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5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6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2" name="Funding Statement"/>
          <p:cNvSpPr/>
          <p:nvPr userDrawn="1"/>
        </p:nvSpPr>
        <p:spPr>
          <a:xfrm>
            <a:off x="876302" y="2065009"/>
            <a:ext cx="41367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contents of this presentation were developed under a grant from the U.S. Department of Education, </a:t>
            </a:r>
            <a:b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#H326B170003. However, those contents do not necessarily represent the policy of the U.S. Department of Education, and you should not assume endorsement by the Federal Government. Project officer,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Sunyoung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Ahn.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DEAs that Work. Office of Special Education Program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6419" y="2740421"/>
            <a:ext cx="2065956" cy="181927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4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8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4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0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65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8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0DD09-0360-4660-A7E9-639A85444962}" type="datetimeFigureOut">
              <a:rPr lang="en-US" smtClean="0"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3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2: </a:t>
            </a:r>
            <a:br>
              <a:rPr lang="en-US" dirty="0"/>
            </a:br>
            <a:r>
              <a:rPr lang="en-US"/>
              <a:t>Keeping It </a:t>
            </a:r>
            <a:r>
              <a:rPr lang="en-US" dirty="0"/>
              <a:t>Positive!</a:t>
            </a:r>
          </a:p>
        </p:txBody>
      </p:sp>
    </p:spTree>
    <p:extLst>
      <p:ext uri="{BB962C8B-B14F-4D97-AF65-F5344CB8AC3E}">
        <p14:creationId xmlns:p14="http://schemas.microsoft.com/office/powerpoint/2010/main" val="1177744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A9056CB-D161-2C49-A314-4D57F1C8F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C08C41-DE12-0B40-A04D-AB77D1F28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4" b="2035"/>
          <a:stretch/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31F00-EE0B-4342-9C21-844EB6EA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467100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/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When Skills are Absent? </a:t>
            </a:r>
          </a:p>
        </p:txBody>
      </p:sp>
      <p:pic>
        <p:nvPicPr>
          <p:cNvPr id="22" name="Picture 21" descr="frustrated girl">
            <a:extLst>
              <a:ext uri="{FF2B5EF4-FFF2-40B4-BE49-F238E27FC236}">
                <a16:creationId xmlns:a16="http://schemas.microsoft.com/office/drawing/2014/main" id="{40A98028-D6A3-6447-8EA3-70A0769A2A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" r="34722" b="10312"/>
          <a:stretch/>
        </p:blipFill>
        <p:spPr>
          <a:xfrm>
            <a:off x="881669" y="2485100"/>
            <a:ext cx="2910262" cy="30226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19229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4DEC19-C93E-E04C-B80A-742C73F3F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r="26843"/>
          <a:stretch/>
        </p:blipFill>
        <p:spPr>
          <a:xfrm>
            <a:off x="1796603" y="0"/>
            <a:ext cx="7347397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81417D-D1BE-7B4F-A293-2A7584ADC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-69850"/>
            <a:ext cx="5943602" cy="6927850"/>
          </a:xfrm>
          <a:prstGeom prst="rect">
            <a:avLst/>
          </a:prstGeom>
          <a:gradFill>
            <a:gsLst>
              <a:gs pos="34000">
                <a:schemeClr val="bg1"/>
              </a:gs>
              <a:gs pos="73000">
                <a:srgbClr val="FFFFFF">
                  <a:alpha val="87000"/>
                </a:srgbClr>
              </a:gs>
              <a:gs pos="95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rtlCol="0" anchor="ctr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2382E0-5549-7E4A-8AE8-286C05A91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4" b="2035"/>
          <a:stretch/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22F186-0739-4955-84F3-BB7581AAB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37719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Challenging Behavior: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What We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3093D-8505-445F-BD13-6AEDD0AB9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9368"/>
            <a:ext cx="37719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Happens when children lack language or social skills</a:t>
            </a:r>
          </a:p>
          <a:p>
            <a:r>
              <a:rPr lang="en-US" dirty="0"/>
              <a:t>Happens when children are stressed (tired, hungry, ill, different expectations)</a:t>
            </a:r>
          </a:p>
          <a:p>
            <a:r>
              <a:rPr lang="en-US" dirty="0"/>
              <a:t>Challenging behavior works</a:t>
            </a:r>
          </a:p>
        </p:txBody>
      </p:sp>
    </p:spTree>
    <p:extLst>
      <p:ext uri="{BB962C8B-B14F-4D97-AF65-F5344CB8AC3E}">
        <p14:creationId xmlns:p14="http://schemas.microsoft.com/office/powerpoint/2010/main" val="2574012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119A0-E23D-485C-98F1-ABB34D6AB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Children Do </a:t>
            </a:r>
            <a:br>
              <a:rPr lang="en-US" dirty="0"/>
            </a:br>
            <a:r>
              <a:rPr lang="en-US" dirty="0"/>
              <a:t>What They Do? 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A833153-5937-294A-A928-B83BD689F551}"/>
              </a:ext>
            </a:extLst>
          </p:cNvPr>
          <p:cNvSpPr/>
          <p:nvPr/>
        </p:nvSpPr>
        <p:spPr>
          <a:xfrm>
            <a:off x="1040405" y="1937277"/>
            <a:ext cx="3659921" cy="1143725"/>
          </a:xfrm>
          <a:custGeom>
            <a:avLst/>
            <a:gdLst>
              <a:gd name="connsiteX0" fmla="*/ 0 w 3659921"/>
              <a:gd name="connsiteY0" fmla="*/ 0 h 1143725"/>
              <a:gd name="connsiteX1" fmla="*/ 3659921 w 3659921"/>
              <a:gd name="connsiteY1" fmla="*/ 0 h 1143725"/>
              <a:gd name="connsiteX2" fmla="*/ 3659921 w 3659921"/>
              <a:gd name="connsiteY2" fmla="*/ 1143725 h 1143725"/>
              <a:gd name="connsiteX3" fmla="*/ 0 w 3659921"/>
              <a:gd name="connsiteY3" fmla="*/ 1143725 h 1143725"/>
              <a:gd name="connsiteX4" fmla="*/ 0 w 3659921"/>
              <a:gd name="connsiteY4" fmla="*/ 0 h 114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9921" h="1143725">
                <a:moveTo>
                  <a:pt x="0" y="0"/>
                </a:moveTo>
                <a:lnTo>
                  <a:pt x="3659921" y="0"/>
                </a:lnTo>
                <a:lnTo>
                  <a:pt x="3659921" y="1143725"/>
                </a:lnTo>
                <a:lnTo>
                  <a:pt x="0" y="114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5250" rIns="91440" bIns="9525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“I want you to pay attention to me.”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A25950-C847-F74C-998B-4D608A57F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908" y="1495907"/>
            <a:ext cx="1067892" cy="122075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9985" r="-8696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CD61386-53E4-7A45-B63E-62AE8E321D0F}"/>
              </a:ext>
            </a:extLst>
          </p:cNvPr>
          <p:cNvSpPr/>
          <p:nvPr/>
        </p:nvSpPr>
        <p:spPr>
          <a:xfrm>
            <a:off x="5063167" y="1937277"/>
            <a:ext cx="3659921" cy="1143725"/>
          </a:xfrm>
          <a:custGeom>
            <a:avLst/>
            <a:gdLst>
              <a:gd name="connsiteX0" fmla="*/ 0 w 3659921"/>
              <a:gd name="connsiteY0" fmla="*/ 0 h 1143725"/>
              <a:gd name="connsiteX1" fmla="*/ 3659921 w 3659921"/>
              <a:gd name="connsiteY1" fmla="*/ 0 h 1143725"/>
              <a:gd name="connsiteX2" fmla="*/ 3659921 w 3659921"/>
              <a:gd name="connsiteY2" fmla="*/ 1143725 h 1143725"/>
              <a:gd name="connsiteX3" fmla="*/ 0 w 3659921"/>
              <a:gd name="connsiteY3" fmla="*/ 1143725 h 1143725"/>
              <a:gd name="connsiteX4" fmla="*/ 0 w 3659921"/>
              <a:gd name="connsiteY4" fmla="*/ 0 h 114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9921" h="1143725">
                <a:moveTo>
                  <a:pt x="0" y="0"/>
                </a:moveTo>
                <a:lnTo>
                  <a:pt x="3659921" y="0"/>
                </a:lnTo>
                <a:lnTo>
                  <a:pt x="3659921" y="1143725"/>
                </a:lnTo>
                <a:lnTo>
                  <a:pt x="0" y="114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5250" rIns="91440" bIns="9525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/>
              <a:t>“I want that (toy, food, paint, etc.).”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ECB0D3-8731-874F-9AF2-D3BC9880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1077" y="1649519"/>
            <a:ext cx="905931" cy="1133859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AB552F6-89E3-CC48-AA31-BE5AA9325570}"/>
              </a:ext>
            </a:extLst>
          </p:cNvPr>
          <p:cNvSpPr/>
          <p:nvPr/>
        </p:nvSpPr>
        <p:spPr>
          <a:xfrm>
            <a:off x="1040405" y="3377100"/>
            <a:ext cx="3659921" cy="1143725"/>
          </a:xfrm>
          <a:custGeom>
            <a:avLst/>
            <a:gdLst>
              <a:gd name="connsiteX0" fmla="*/ 0 w 3659921"/>
              <a:gd name="connsiteY0" fmla="*/ 0 h 1143725"/>
              <a:gd name="connsiteX1" fmla="*/ 3659921 w 3659921"/>
              <a:gd name="connsiteY1" fmla="*/ 0 h 1143725"/>
              <a:gd name="connsiteX2" fmla="*/ 3659921 w 3659921"/>
              <a:gd name="connsiteY2" fmla="*/ 1143725 h 1143725"/>
              <a:gd name="connsiteX3" fmla="*/ 0 w 3659921"/>
              <a:gd name="connsiteY3" fmla="*/ 1143725 h 1143725"/>
              <a:gd name="connsiteX4" fmla="*/ 0 w 3659921"/>
              <a:gd name="connsiteY4" fmla="*/ 0 h 114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9921" h="1143725">
                <a:moveTo>
                  <a:pt x="0" y="0"/>
                </a:moveTo>
                <a:lnTo>
                  <a:pt x="3659921" y="0"/>
                </a:lnTo>
                <a:lnTo>
                  <a:pt x="3659921" y="1143725"/>
                </a:lnTo>
                <a:lnTo>
                  <a:pt x="0" y="114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5250" rIns="91440" bIns="9525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“I want to </a:t>
            </a:r>
            <a:br>
              <a:rPr lang="en-US" sz="2500" kern="1200" dirty="0"/>
            </a:br>
            <a:r>
              <a:rPr lang="en-US" sz="2500" kern="1200" dirty="0"/>
              <a:t>play with you.”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6553DC-FCD9-9B43-B542-83E38030B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908" y="3167446"/>
            <a:ext cx="1019572" cy="94755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l="-1368" r="-1368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867A507-605E-7D40-960F-0B47C68C4137}"/>
              </a:ext>
            </a:extLst>
          </p:cNvPr>
          <p:cNvSpPr/>
          <p:nvPr/>
        </p:nvSpPr>
        <p:spPr>
          <a:xfrm>
            <a:off x="5063167" y="3377100"/>
            <a:ext cx="3659921" cy="1143725"/>
          </a:xfrm>
          <a:custGeom>
            <a:avLst/>
            <a:gdLst>
              <a:gd name="connsiteX0" fmla="*/ 0 w 3659921"/>
              <a:gd name="connsiteY0" fmla="*/ 0 h 1143725"/>
              <a:gd name="connsiteX1" fmla="*/ 3659921 w 3659921"/>
              <a:gd name="connsiteY1" fmla="*/ 0 h 1143725"/>
              <a:gd name="connsiteX2" fmla="*/ 3659921 w 3659921"/>
              <a:gd name="connsiteY2" fmla="*/ 1143725 h 1143725"/>
              <a:gd name="connsiteX3" fmla="*/ 0 w 3659921"/>
              <a:gd name="connsiteY3" fmla="*/ 1143725 h 1143725"/>
              <a:gd name="connsiteX4" fmla="*/ 0 w 3659921"/>
              <a:gd name="connsiteY4" fmla="*/ 0 h 114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9921" h="1143725">
                <a:moveTo>
                  <a:pt x="0" y="0"/>
                </a:moveTo>
                <a:lnTo>
                  <a:pt x="3659921" y="0"/>
                </a:lnTo>
                <a:lnTo>
                  <a:pt x="3659921" y="1143725"/>
                </a:lnTo>
                <a:lnTo>
                  <a:pt x="0" y="114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5250" rIns="91440" bIns="9525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/>
              <a:t>“I don’t want to stop what I am doing.”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AFCBA6-775C-6645-9F3C-7111EB58F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1726" y="3142045"/>
            <a:ext cx="847724" cy="987109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l="-11118" r="-10988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1857951-AE2A-C44B-B4D6-7B006F7AD305}"/>
              </a:ext>
            </a:extLst>
          </p:cNvPr>
          <p:cNvSpPr/>
          <p:nvPr/>
        </p:nvSpPr>
        <p:spPr>
          <a:xfrm>
            <a:off x="3051786" y="4816924"/>
            <a:ext cx="3659921" cy="1143725"/>
          </a:xfrm>
          <a:custGeom>
            <a:avLst/>
            <a:gdLst>
              <a:gd name="connsiteX0" fmla="*/ 0 w 3659921"/>
              <a:gd name="connsiteY0" fmla="*/ 0 h 1143725"/>
              <a:gd name="connsiteX1" fmla="*/ 3659921 w 3659921"/>
              <a:gd name="connsiteY1" fmla="*/ 0 h 1143725"/>
              <a:gd name="connsiteX2" fmla="*/ 3659921 w 3659921"/>
              <a:gd name="connsiteY2" fmla="*/ 1143725 h 1143725"/>
              <a:gd name="connsiteX3" fmla="*/ 0 w 3659921"/>
              <a:gd name="connsiteY3" fmla="*/ 1143725 h 1143725"/>
              <a:gd name="connsiteX4" fmla="*/ 0 w 3659921"/>
              <a:gd name="connsiteY4" fmla="*/ 0 h 114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9921" h="1143725">
                <a:moveTo>
                  <a:pt x="0" y="0"/>
                </a:moveTo>
                <a:lnTo>
                  <a:pt x="3659921" y="0"/>
                </a:lnTo>
                <a:lnTo>
                  <a:pt x="3659921" y="1143725"/>
                </a:lnTo>
                <a:lnTo>
                  <a:pt x="0" y="11437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5250" rIns="91440" bIns="9525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“I don’t want </a:t>
            </a:r>
            <a:br>
              <a:rPr lang="en-US" sz="2500" kern="1200" dirty="0"/>
            </a:br>
            <a:r>
              <a:rPr lang="en-US" sz="2500" kern="1200" dirty="0"/>
              <a:t>to clean up!”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949B4B-32E6-1A4B-BC6F-5983D0255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14650" y="4600919"/>
            <a:ext cx="844550" cy="1005084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 l="-10232" r="-9768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87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7735E3-1F3B-40F7-A37C-10C4DFD56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Challenging Behavior Works!</a:t>
            </a:r>
            <a:br>
              <a:rPr lang="en-US" dirty="0"/>
            </a:br>
            <a:r>
              <a:rPr lang="en-US" b="0" i="1" dirty="0"/>
              <a:t>It sends a powerful message:  </a:t>
            </a:r>
          </a:p>
        </p:txBody>
      </p:sp>
      <p:graphicFrame>
        <p:nvGraphicFramePr>
          <p:cNvPr id="14" name="Content Placeholder 13" descr="comparison list of things children want or don't want">
            <a:extLst>
              <a:ext uri="{FF2B5EF4-FFF2-40B4-BE49-F238E27FC236}">
                <a16:creationId xmlns:a16="http://schemas.microsoft.com/office/drawing/2014/main" id="{3C664DCF-0E10-4F68-B327-29D2BA2849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759603"/>
              </p:ext>
            </p:extLst>
          </p:nvPr>
        </p:nvGraphicFramePr>
        <p:xfrm>
          <a:off x="628650" y="1825625"/>
          <a:ext cx="7886700" cy="406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1632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6664130-89C6-8C4E-8EEC-8E2EBA33B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1281" y="420091"/>
            <a:ext cx="9161938" cy="1136861"/>
            <a:chOff x="421281" y="420091"/>
            <a:chExt cx="9161938" cy="113686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181404-4ADB-2D46-9371-AB622DBB5867}"/>
                </a:ext>
              </a:extLst>
            </p:cNvPr>
            <p:cNvSpPr/>
            <p:nvPr/>
          </p:nvSpPr>
          <p:spPr>
            <a:xfrm>
              <a:off x="1392195" y="42009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9FD6FF9-293E-B140-B999-D7C55F41719C}"/>
                </a:ext>
              </a:extLst>
            </p:cNvPr>
            <p:cNvSpPr/>
            <p:nvPr/>
          </p:nvSpPr>
          <p:spPr>
            <a:xfrm>
              <a:off x="1765511" y="144982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4C049C-0FD3-5E4D-BA06-2990EC666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281" y="420091"/>
              <a:ext cx="1136861" cy="113686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4D0AC0-0240-4313-AC76-0071ADA2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0091"/>
            <a:ext cx="7886700" cy="1136861"/>
          </a:xfrm>
        </p:spPr>
        <p:txBody>
          <a:bodyPr>
            <a:normAutofit/>
          </a:bodyPr>
          <a:lstStyle/>
          <a:p>
            <a:r>
              <a:rPr lang="en-US" dirty="0"/>
              <a:t>Apply It and Try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1A27C-B203-42B5-9AD5-998CF858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203325"/>
          </a:xfrm>
        </p:spPr>
        <p:txBody>
          <a:bodyPr>
            <a:normAutofit fontScale="92500"/>
          </a:bodyPr>
          <a:lstStyle/>
          <a:p>
            <a:r>
              <a:rPr lang="en-US" dirty="0"/>
              <a:t>Think about behaviors you want to see less of. </a:t>
            </a:r>
          </a:p>
          <a:p>
            <a:r>
              <a:rPr lang="en-US" dirty="0"/>
              <a:t>Think about behaviors you want to see more of.  </a:t>
            </a:r>
          </a:p>
          <a:p>
            <a:endParaRPr lang="en-US" dirty="0"/>
          </a:p>
        </p:txBody>
      </p:sp>
      <p:graphicFrame>
        <p:nvGraphicFramePr>
          <p:cNvPr id="19" name="Diagram 18" descr="List of behaviors you want more of and less of.">
            <a:extLst>
              <a:ext uri="{FF2B5EF4-FFF2-40B4-BE49-F238E27FC236}">
                <a16:creationId xmlns:a16="http://schemas.microsoft.com/office/drawing/2014/main" id="{CEA8AD9D-D452-0240-A920-8FCD074A39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2264945"/>
              </p:ext>
            </p:extLst>
          </p:nvPr>
        </p:nvGraphicFramePr>
        <p:xfrm>
          <a:off x="820024" y="26065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 descr="Handbook Activity 1">
            <a:extLst>
              <a:ext uri="{FF2B5EF4-FFF2-40B4-BE49-F238E27FC236}">
                <a16:creationId xmlns:a16="http://schemas.microsoft.com/office/drawing/2014/main" id="{DB447CD2-5966-5143-AD03-CB65AA8C135B}"/>
              </a:ext>
            </a:extLst>
          </p:cNvPr>
          <p:cNvGrpSpPr/>
          <p:nvPr/>
        </p:nvGrpSpPr>
        <p:grpSpPr>
          <a:xfrm>
            <a:off x="6916024" y="5269245"/>
            <a:ext cx="2227976" cy="708102"/>
            <a:chOff x="421281" y="5615234"/>
            <a:chExt cx="2227976" cy="70810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0E40C1-28BA-CA43-9E6F-C8714878801D}"/>
                </a:ext>
              </a:extLst>
            </p:cNvPr>
            <p:cNvSpPr txBox="1"/>
            <p:nvPr/>
          </p:nvSpPr>
          <p:spPr>
            <a:xfrm>
              <a:off x="1121949" y="5622857"/>
              <a:ext cx="1527308" cy="30777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Activity 2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763F5A76-837A-7B41-9A04-A458EDD5E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81" y="5615234"/>
              <a:ext cx="708102" cy="708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1504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E5D51BD-CB4E-464C-842D-914E941D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55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0654476-9C6B-1348-859A-85322C64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7496"/>
            <a:ext cx="9144000" cy="2098623"/>
          </a:xfrm>
          <a:prstGeom prst="rect">
            <a:avLst/>
          </a:prstGeom>
          <a:gradFill>
            <a:gsLst>
              <a:gs pos="41000">
                <a:schemeClr val="bg1">
                  <a:alpha val="7922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 wrap="square" rtlCol="0" anchor="ctr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A1B654-81EB-0B4F-BFEC-2DCD2FDE5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4" b="2035"/>
          <a:stretch/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115A47-1F15-42CE-A996-72B64129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Keeping it Positive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6293FD-82AB-A249-87A6-429B5E130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4013635"/>
            <a:ext cx="9144000" cy="1991044"/>
            <a:chOff x="0" y="4013635"/>
            <a:chExt cx="9093200" cy="199104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06CDAB-2547-6246-A3E1-BD4F914E9913}"/>
                </a:ext>
              </a:extLst>
            </p:cNvPr>
            <p:cNvSpPr/>
            <p:nvPr/>
          </p:nvSpPr>
          <p:spPr>
            <a:xfrm>
              <a:off x="0" y="4013635"/>
              <a:ext cx="4546600" cy="199104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85298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l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CCC8E5-0967-604F-9D7A-D8BEE6C753E6}"/>
                </a:ext>
              </a:extLst>
            </p:cNvPr>
            <p:cNvSpPr/>
            <p:nvPr/>
          </p:nvSpPr>
          <p:spPr>
            <a:xfrm>
              <a:off x="4546600" y="4013635"/>
              <a:ext cx="4546600" cy="199104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8479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l"/>
              <a:endParaRPr lang="en-US" dirty="0"/>
            </a:p>
          </p:txBody>
        </p:sp>
      </p:grpSp>
      <p:pic>
        <p:nvPicPr>
          <p:cNvPr id="9" name="Picture 8" descr="stop sign">
            <a:extLst>
              <a:ext uri="{FF2B5EF4-FFF2-40B4-BE49-F238E27FC236}">
                <a16:creationId xmlns:a16="http://schemas.microsoft.com/office/drawing/2014/main" id="{4AE24D88-2D6C-0D41-8BDE-E8496F254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50" y="2808279"/>
            <a:ext cx="1579564" cy="1579564"/>
          </a:xfrm>
          <a:prstGeom prst="ellipse">
            <a:avLst/>
          </a:prstGeom>
          <a:ln w="12700" cap="rnd"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51C8DBF-763D-49A3-A4CD-4D6629A45853}"/>
              </a:ext>
            </a:extLst>
          </p:cNvPr>
          <p:cNvSpPr/>
          <p:nvPr/>
        </p:nvSpPr>
        <p:spPr>
          <a:xfrm>
            <a:off x="901244" y="4218105"/>
            <a:ext cx="1251751" cy="1094173"/>
          </a:xfrm>
          <a:prstGeom prst="wedgeEllipseCallout">
            <a:avLst/>
          </a:prstGeom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STOP!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C176730-B525-453D-964C-0C2E958ADC10}"/>
              </a:ext>
            </a:extLst>
          </p:cNvPr>
          <p:cNvSpPr/>
          <p:nvPr/>
        </p:nvSpPr>
        <p:spPr>
          <a:xfrm>
            <a:off x="2275289" y="4471813"/>
            <a:ext cx="1459643" cy="1175506"/>
          </a:xfrm>
          <a:prstGeom prst="wedgeEllipseCallout">
            <a:avLst/>
          </a:prstGeom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Don’t do that! 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40E171A-691C-4211-84E4-77266CADB300}"/>
              </a:ext>
            </a:extLst>
          </p:cNvPr>
          <p:cNvSpPr/>
          <p:nvPr/>
        </p:nvSpPr>
        <p:spPr>
          <a:xfrm>
            <a:off x="1631919" y="4938070"/>
            <a:ext cx="891851" cy="764559"/>
          </a:xfrm>
          <a:prstGeom prst="wedgeEllipseCallout">
            <a:avLst/>
          </a:prstGeom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No!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Arrow: Down 3" descr="arrow pointing to correction option">
            <a:extLst>
              <a:ext uri="{FF2B5EF4-FFF2-40B4-BE49-F238E27FC236}">
                <a16:creationId xmlns:a16="http://schemas.microsoft.com/office/drawing/2014/main" id="{43B93F96-4077-4775-9C74-6083D6134A4A}"/>
              </a:ext>
            </a:extLst>
          </p:cNvPr>
          <p:cNvSpPr/>
          <p:nvPr/>
        </p:nvSpPr>
        <p:spPr>
          <a:xfrm rot="16200000">
            <a:off x="4190228" y="4563207"/>
            <a:ext cx="765961" cy="751718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 descr="road sign reading 'drive safely',">
            <a:extLst>
              <a:ext uri="{FF2B5EF4-FFF2-40B4-BE49-F238E27FC236}">
                <a16:creationId xmlns:a16="http://schemas.microsoft.com/office/drawing/2014/main" id="{B578F5F4-A512-4349-A9CE-4B47C4BA7B77}"/>
              </a:ext>
            </a:extLst>
          </p:cNvPr>
          <p:cNvGrpSpPr/>
          <p:nvPr/>
        </p:nvGrpSpPr>
        <p:grpSpPr>
          <a:xfrm>
            <a:off x="5936160" y="2808279"/>
            <a:ext cx="1548590" cy="1579564"/>
            <a:chOff x="6485467" y="1746804"/>
            <a:chExt cx="1548590" cy="15795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EB76F3-B3A5-124D-B97D-7527B9B52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0" b="26448"/>
            <a:stretch/>
          </p:blipFill>
          <p:spPr>
            <a:xfrm>
              <a:off x="6485467" y="1746804"/>
              <a:ext cx="1548590" cy="1579564"/>
            </a:xfrm>
            <a:prstGeom prst="ellipse">
              <a:avLst/>
            </a:prstGeom>
            <a:ln w="12700" cap="rnd"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D18A7D-CD3F-6248-ACB1-C84E0E79F52F}"/>
                </a:ext>
              </a:extLst>
            </p:cNvPr>
            <p:cNvSpPr txBox="1"/>
            <p:nvPr/>
          </p:nvSpPr>
          <p:spPr>
            <a:xfrm>
              <a:off x="6691437" y="2190379"/>
              <a:ext cx="1136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DRIVE</a:t>
              </a:r>
            </a:p>
            <a:p>
              <a:pPr algn="ctr"/>
              <a:r>
                <a:rPr lang="en-US" b="1" dirty="0"/>
                <a:t>SAFELY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3C8FE-9657-47A4-AB2A-1F61070CA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794" y="4532907"/>
            <a:ext cx="3366556" cy="9525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Tell children what to do</a:t>
            </a:r>
          </a:p>
          <a:p>
            <a:pPr marL="0" indent="0" algn="ctr">
              <a:buNone/>
            </a:pPr>
            <a:r>
              <a:rPr lang="en-US" sz="2400" dirty="0"/>
              <a:t>Use positive words</a:t>
            </a:r>
          </a:p>
        </p:txBody>
      </p:sp>
    </p:spTree>
    <p:extLst>
      <p:ext uri="{BB962C8B-B14F-4D97-AF65-F5344CB8AC3E}">
        <p14:creationId xmlns:p14="http://schemas.microsoft.com/office/powerpoint/2010/main" val="1281500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F7A6D7-C03F-304E-B0A8-F9EC053B9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2019300"/>
            <a:ext cx="4648200" cy="382270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0"/>
                </a:schemeClr>
              </a:gs>
              <a:gs pos="70000">
                <a:schemeClr val="accent4">
                  <a:lumMod val="105000"/>
                  <a:satMod val="103000"/>
                  <a:tint val="73000"/>
                  <a:alpha val="56492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5816DB-7924-674E-B813-E1DB0F87E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6050" y="2019300"/>
            <a:ext cx="4718050" cy="3822700"/>
          </a:xfrm>
          <a:prstGeom prst="rect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0"/>
                </a:schemeClr>
              </a:gs>
              <a:gs pos="61000">
                <a:schemeClr val="accent5">
                  <a:lumMod val="105000"/>
                  <a:satMod val="103000"/>
                  <a:tint val="73000"/>
                  <a:alpha val="54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66E0B8-992D-447A-A082-ED77564E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it Clear</a:t>
            </a:r>
          </a:p>
        </p:txBody>
      </p:sp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97FAA01D-D635-934A-B239-FF9F228BE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5775" y="1558266"/>
            <a:ext cx="914400" cy="914400"/>
          </a:xfrm>
          <a:prstGeom prst="rect">
            <a:avLst/>
          </a:prstGeom>
        </p:spPr>
      </p:pic>
      <p:pic>
        <p:nvPicPr>
          <p:cNvPr id="4" name="Content Placeholder 3" descr="frustrated father yelling &quot;stop hitting?&quot; Children arguing with girl making kicking motion and thinking &quot;if I can't hit, then I can kick.&quot;">
            <a:extLst>
              <a:ext uri="{FF2B5EF4-FFF2-40B4-BE49-F238E27FC236}">
                <a16:creationId xmlns:a16="http://schemas.microsoft.com/office/drawing/2014/main" id="{6FD91C39-34B7-AE4C-908A-46A5E16564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71066"/>
            <a:ext cx="3886200" cy="3260455"/>
          </a:xfrm>
        </p:spPr>
      </p:pic>
      <p:pic>
        <p:nvPicPr>
          <p:cNvPr id="7" name="Graphic 6" descr="Badge Tick1 with solid fill">
            <a:extLst>
              <a:ext uri="{FF2B5EF4-FFF2-40B4-BE49-F238E27FC236}">
                <a16:creationId xmlns:a16="http://schemas.microsoft.com/office/drawing/2014/main" id="{6C68AC91-9EEF-424E-B5E3-FB62AB1AE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8900" y="1558266"/>
            <a:ext cx="914400" cy="914400"/>
          </a:xfrm>
          <a:prstGeom prst="rect">
            <a:avLst/>
          </a:prstGeom>
        </p:spPr>
      </p:pic>
      <p:pic>
        <p:nvPicPr>
          <p:cNvPr id="8" name="Content Placeholder 7" descr="relaxed father saying 'keep your hands to yourself.&quot; Childrent playing together, happy.">
            <a:extLst>
              <a:ext uri="{FF2B5EF4-FFF2-40B4-BE49-F238E27FC236}">
                <a16:creationId xmlns:a16="http://schemas.microsoft.com/office/drawing/2014/main" id="{7BB11D30-A46E-6045-B90A-4AC04B19B8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252504"/>
            <a:ext cx="3886200" cy="3497580"/>
          </a:xfrm>
        </p:spPr>
      </p:pic>
    </p:spTree>
    <p:extLst>
      <p:ext uri="{BB962C8B-B14F-4D97-AF65-F5344CB8AC3E}">
        <p14:creationId xmlns:p14="http://schemas.microsoft.com/office/powerpoint/2010/main" val="28274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7B38-7C77-43BF-BFF8-D296E8134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Better Way to Say? </a:t>
            </a:r>
          </a:p>
        </p:txBody>
      </p:sp>
      <p:pic>
        <p:nvPicPr>
          <p:cNvPr id="7" name="Graphic 6" descr="Badge Cross with solid fill">
            <a:extLst>
              <a:ext uri="{FF2B5EF4-FFF2-40B4-BE49-F238E27FC236}">
                <a16:creationId xmlns:a16="http://schemas.microsoft.com/office/drawing/2014/main" id="{A3072F1E-68E8-F342-B586-497D81EB5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78075" y="1642407"/>
            <a:ext cx="914400" cy="914400"/>
          </a:xfrm>
          <a:prstGeom prst="rect">
            <a:avLst/>
          </a:prstGeom>
        </p:spPr>
      </p:pic>
      <p:pic>
        <p:nvPicPr>
          <p:cNvPr id="8" name="Graphic 7" descr="Badge Tick1 with solid fill">
            <a:extLst>
              <a:ext uri="{FF2B5EF4-FFF2-40B4-BE49-F238E27FC236}">
                <a16:creationId xmlns:a16="http://schemas.microsoft.com/office/drawing/2014/main" id="{037E40B5-68D9-FE4C-9DA5-0BF3546CE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5450" y="1642407"/>
            <a:ext cx="914400" cy="91440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D8FD575-E077-4823-9636-84D456D147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011372"/>
              </p:ext>
            </p:extLst>
          </p:nvPr>
        </p:nvGraphicFramePr>
        <p:xfrm>
          <a:off x="1367161" y="2555790"/>
          <a:ext cx="6252839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2514">
                  <a:extLst>
                    <a:ext uri="{9D8B030D-6E8A-4147-A177-3AD203B41FA5}">
                      <a16:colId xmlns:a16="http://schemas.microsoft.com/office/drawing/2014/main" val="2685135775"/>
                    </a:ext>
                  </a:extLst>
                </a:gridCol>
                <a:gridCol w="3240325">
                  <a:extLst>
                    <a:ext uri="{9D8B030D-6E8A-4147-A177-3AD203B41FA5}">
                      <a16:colId xmlns:a16="http://schemas.microsoft.com/office/drawing/2014/main" val="195486460"/>
                    </a:ext>
                  </a:extLst>
                </a:gridCol>
              </a:tblGrid>
              <a:tr h="376429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Avoid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Try This…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514968"/>
                  </a:ext>
                </a:extLst>
              </a:tr>
              <a:tr h="376429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Stop yelling!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Use an indoor voice.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109635"/>
                  </a:ext>
                </a:extLst>
              </a:tr>
              <a:tr h="376429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Don’t throw toys.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Toys stay on the floor.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510628"/>
                  </a:ext>
                </a:extLst>
              </a:tr>
              <a:tr h="376429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Stop bothering your sister!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You can ask for a turn.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970318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950B5E2-8D47-46B9-A761-612F004CC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660345"/>
              </p:ext>
            </p:extLst>
          </p:nvPr>
        </p:nvGraphicFramePr>
        <p:xfrm>
          <a:off x="1367161" y="4308813"/>
          <a:ext cx="6252839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7989">
                  <a:extLst>
                    <a:ext uri="{9D8B030D-6E8A-4147-A177-3AD203B41FA5}">
                      <a16:colId xmlns:a16="http://schemas.microsoft.com/office/drawing/2014/main" val="1751213641"/>
                    </a:ext>
                  </a:extLst>
                </a:gridCol>
                <a:gridCol w="3244850">
                  <a:extLst>
                    <a:ext uri="{9D8B030D-6E8A-4147-A177-3AD203B41FA5}">
                      <a16:colId xmlns:a16="http://schemas.microsoft.com/office/drawing/2014/main" val="2615389567"/>
                    </a:ext>
                  </a:extLst>
                </a:gridCol>
              </a:tblGrid>
              <a:tr h="376429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Avoid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Try This…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451216"/>
                  </a:ext>
                </a:extLst>
              </a:tr>
              <a:tr h="376429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Be nice.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Use gentle touches.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228069"/>
                  </a:ext>
                </a:extLst>
              </a:tr>
              <a:tr h="661417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Watch out.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Look both ways when we cross the street.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956728"/>
                  </a:ext>
                </a:extLst>
              </a:tr>
              <a:tr h="376429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Be good.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2"/>
                          </a:solidFill>
                        </a:rPr>
                        <a:t>Sit on the chair.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111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744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44DB033-C56A-994A-9E55-86A7D03C8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1281" y="420091"/>
            <a:ext cx="9161938" cy="1136861"/>
            <a:chOff x="421281" y="420091"/>
            <a:chExt cx="9161938" cy="113686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59A709-C961-AB4D-8865-81BBE33E42D0}"/>
                </a:ext>
              </a:extLst>
            </p:cNvPr>
            <p:cNvSpPr/>
            <p:nvPr/>
          </p:nvSpPr>
          <p:spPr>
            <a:xfrm>
              <a:off x="1392195" y="42009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EB5A23-0C28-2F4F-A256-EC94218F197B}"/>
                </a:ext>
              </a:extLst>
            </p:cNvPr>
            <p:cNvSpPr/>
            <p:nvPr/>
          </p:nvSpPr>
          <p:spPr>
            <a:xfrm>
              <a:off x="1765511" y="144982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1F34791-46CD-A547-BFED-845FA2705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281" y="420091"/>
              <a:ext cx="1136861" cy="113686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4D0AC0-0240-4313-AC76-0071ADA2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0092"/>
            <a:ext cx="7886700" cy="1144484"/>
          </a:xfrm>
        </p:spPr>
        <p:txBody>
          <a:bodyPr>
            <a:normAutofit/>
          </a:bodyPr>
          <a:lstStyle/>
          <a:p>
            <a:r>
              <a:rPr lang="en-US"/>
              <a:t>Apply It and Try It 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1A27C-B203-42B5-9AD5-998CF858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Find times you normally say, “Stop, No, Don’t!” </a:t>
            </a:r>
          </a:p>
          <a:p>
            <a:r>
              <a:rPr lang="en-US" dirty="0"/>
              <a:t>Switch your language to the positive. </a:t>
            </a:r>
          </a:p>
          <a:p>
            <a:r>
              <a:rPr lang="en-US" dirty="0"/>
              <a:t>Keep track and reflect: </a:t>
            </a:r>
          </a:p>
          <a:p>
            <a:pPr lvl="2"/>
            <a:r>
              <a:rPr lang="en-US" sz="2400" dirty="0"/>
              <a:t>How did your child respond? </a:t>
            </a:r>
          </a:p>
          <a:p>
            <a:pPr lvl="2"/>
            <a:r>
              <a:rPr lang="en-US" sz="2400" dirty="0"/>
              <a:t>How did your child feel? </a:t>
            </a:r>
          </a:p>
          <a:p>
            <a:pPr lvl="2"/>
            <a:r>
              <a:rPr lang="en-US" sz="2400" dirty="0"/>
              <a:t>How did you feel? 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 descr="handbook activity 3">
            <a:extLst>
              <a:ext uri="{FF2B5EF4-FFF2-40B4-BE49-F238E27FC236}">
                <a16:creationId xmlns:a16="http://schemas.microsoft.com/office/drawing/2014/main" id="{DAD613A1-8D9D-944C-93E4-E88BF9BAB9E8}"/>
              </a:ext>
            </a:extLst>
          </p:cNvPr>
          <p:cNvGrpSpPr/>
          <p:nvPr/>
        </p:nvGrpSpPr>
        <p:grpSpPr>
          <a:xfrm>
            <a:off x="6916024" y="5269245"/>
            <a:ext cx="2227976" cy="708102"/>
            <a:chOff x="421281" y="5615234"/>
            <a:chExt cx="2227976" cy="7081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428DC8-D704-D54A-80F9-76BEAEB0EEAA}"/>
                </a:ext>
              </a:extLst>
            </p:cNvPr>
            <p:cNvSpPr txBox="1"/>
            <p:nvPr/>
          </p:nvSpPr>
          <p:spPr>
            <a:xfrm>
              <a:off x="1121949" y="5622857"/>
              <a:ext cx="1527308" cy="30777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Activity 3</a:t>
              </a: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08E4B80B-C4F9-8E48-9A6D-377E8E7F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81" y="5615234"/>
              <a:ext cx="708102" cy="708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0071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B7CE7-9493-48A3-9D43-2AD09A26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/>
          <a:p>
            <a:r>
              <a:rPr lang="en-US" dirty="0"/>
              <a:t>The Power of Encouragement </a:t>
            </a:r>
            <a:br>
              <a:rPr lang="en-US" dirty="0"/>
            </a:br>
            <a:r>
              <a:rPr lang="en-US" dirty="0"/>
              <a:t>with Positive Comments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4DA00C3-E092-4A20-8589-0D65B6829F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996294"/>
              </p:ext>
            </p:extLst>
          </p:nvPr>
        </p:nvGraphicFramePr>
        <p:xfrm>
          <a:off x="628650" y="1825625"/>
          <a:ext cx="7886700" cy="358448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87550">
                  <a:extLst>
                    <a:ext uri="{9D8B030D-6E8A-4147-A177-3AD203B41FA5}">
                      <a16:colId xmlns:a16="http://schemas.microsoft.com/office/drawing/2014/main" val="2319415216"/>
                    </a:ext>
                  </a:extLst>
                </a:gridCol>
                <a:gridCol w="2501900">
                  <a:extLst>
                    <a:ext uri="{9D8B030D-6E8A-4147-A177-3AD203B41FA5}">
                      <a16:colId xmlns:a16="http://schemas.microsoft.com/office/drawing/2014/main" val="1726136714"/>
                    </a:ext>
                  </a:extLst>
                </a:gridCol>
                <a:gridCol w="3397250">
                  <a:extLst>
                    <a:ext uri="{9D8B030D-6E8A-4147-A177-3AD203B41FA5}">
                      <a16:colId xmlns:a16="http://schemas.microsoft.com/office/drawing/2014/main" val="2088684805"/>
                    </a:ext>
                  </a:extLst>
                </a:gridCol>
              </a:tblGrid>
              <a:tr h="798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Behavior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Desired Behavior 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Positive Encouragement </a:t>
                      </a:r>
                      <a:br>
                        <a:rPr lang="en-US" sz="1800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and Feedback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385674"/>
                  </a:ext>
                </a:extLst>
              </a:tr>
              <a:tr h="129041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Not listening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Follow directions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“Thank you for listening, Asha, and for putting your books away.” (gives a hug)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06299"/>
                  </a:ext>
                </a:extLst>
              </a:tr>
              <a:tr h="149524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Yelling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Use inside voice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“Wow, Jayden! You are using an inside voice. You are such a big kid.” </a:t>
                      </a:r>
                      <a:br>
                        <a:rPr lang="en-US" sz="2000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(gives a high five)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85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723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839A2D-5076-E14E-AA69-9097E89D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/>
          <a:stretch/>
        </p:blipFill>
        <p:spPr>
          <a:xfrm>
            <a:off x="0" y="-64029"/>
            <a:ext cx="9143999" cy="6922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8EB22-FEF1-C84C-871D-70D37F025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"/>
          <a:stretch/>
        </p:blipFill>
        <p:spPr>
          <a:xfrm>
            <a:off x="0" y="-64029"/>
            <a:ext cx="9144000" cy="6922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1F1786-899E-4BC2-A9A6-283B21B39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/>
          <a:p>
            <a:r>
              <a:rPr lang="en-US" dirty="0"/>
              <a:t>What’s Happening Today?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E8166-FA31-4C5F-B7B6-13FFE6FA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021" y="1825625"/>
            <a:ext cx="5104330" cy="4351338"/>
          </a:xfrm>
        </p:spPr>
        <p:txBody>
          <a:bodyPr/>
          <a:lstStyle/>
          <a:p>
            <a:pPr marL="285750" lvl="0" indent="-285750">
              <a:buFont typeface="Wingdings" pitchFamily="2" charset="2"/>
              <a:buChar char="ü"/>
            </a:pPr>
            <a:r>
              <a:rPr lang="en-US" dirty="0"/>
              <a:t>Apply It and Try It Reflections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/>
              <a:t>Affirmations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Arial"/>
                <a:cs typeface="Arial"/>
              </a:rPr>
              <a:t>Fun in Everyday Moments </a:t>
            </a: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Arial"/>
                <a:cs typeface="Arial"/>
              </a:rPr>
              <a:t>Understanding your Child’s Behavior </a:t>
            </a: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Arial"/>
                <a:cs typeface="Arial"/>
              </a:rPr>
              <a:t>Keeping it Positive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94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71322B-64B3-2B48-A6E8-EDAEF473F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1281" y="420091"/>
            <a:ext cx="9161938" cy="1136861"/>
            <a:chOff x="421281" y="420091"/>
            <a:chExt cx="9161938" cy="11368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894A62-F275-DA40-8F6C-9C74680E868C}"/>
                </a:ext>
              </a:extLst>
            </p:cNvPr>
            <p:cNvSpPr/>
            <p:nvPr/>
          </p:nvSpPr>
          <p:spPr>
            <a:xfrm>
              <a:off x="1392195" y="42009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C21DB2-FB27-9846-A4A5-217C67A25984}"/>
                </a:ext>
              </a:extLst>
            </p:cNvPr>
            <p:cNvSpPr/>
            <p:nvPr/>
          </p:nvSpPr>
          <p:spPr>
            <a:xfrm>
              <a:off x="1765511" y="144982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D814C5-19E4-3E41-8AE1-42DF1C272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281" y="420091"/>
              <a:ext cx="1136861" cy="113686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EDEA9C-10B7-44A3-B765-77D5D0D1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0091"/>
            <a:ext cx="7886700" cy="1136861"/>
          </a:xfrm>
        </p:spPr>
        <p:txBody>
          <a:bodyPr/>
          <a:lstStyle/>
          <a:p>
            <a:r>
              <a:rPr lang="en-US" dirty="0">
                <a:latin typeface="Century Gothic"/>
              </a:rPr>
              <a:t>Apply It and Try It 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429E3-20E1-432A-B951-CE916A60B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Things to Try at Home: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 behaviors you want to see </a:t>
            </a:r>
            <a:r>
              <a:rPr lang="en-US" b="1" dirty="0">
                <a:solidFill>
                  <a:schemeClr val="accent1"/>
                </a:solidFill>
              </a:rPr>
              <a:t>more of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dirty="0"/>
              <a:t>and </a:t>
            </a:r>
            <a:r>
              <a:rPr lang="en-US" b="1" dirty="0">
                <a:solidFill>
                  <a:schemeClr val="accent1"/>
                </a:solidFill>
              </a:rPr>
              <a:t>less of</a:t>
            </a:r>
            <a:r>
              <a:rPr lang="en-US" dirty="0"/>
              <a:t> at home (Handbook Activity 2)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Try to </a:t>
            </a:r>
            <a:r>
              <a:rPr lang="en-US" b="1" dirty="0">
                <a:solidFill>
                  <a:schemeClr val="accent1"/>
                </a:solidFill>
              </a:rPr>
              <a:t>keep it positive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dirty="0"/>
              <a:t>with your child and use positive words (Handbook Activity 3) </a:t>
            </a:r>
          </a:p>
        </p:txBody>
      </p:sp>
    </p:spTree>
    <p:extLst>
      <p:ext uri="{BB962C8B-B14F-4D97-AF65-F5344CB8AC3E}">
        <p14:creationId xmlns:p14="http://schemas.microsoft.com/office/powerpoint/2010/main" val="3698978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98032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9E66AA-D582-0B42-A79D-F771C261A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1281" y="420091"/>
            <a:ext cx="9161938" cy="1136861"/>
            <a:chOff x="421281" y="420091"/>
            <a:chExt cx="9161938" cy="11368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FD747A-163F-7A44-A900-58DDD1EF51B0}"/>
                </a:ext>
              </a:extLst>
            </p:cNvPr>
            <p:cNvSpPr/>
            <p:nvPr/>
          </p:nvSpPr>
          <p:spPr>
            <a:xfrm>
              <a:off x="1392195" y="42009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98B89B-98B9-8647-82AB-CB35FE6E39ED}"/>
                </a:ext>
              </a:extLst>
            </p:cNvPr>
            <p:cNvSpPr/>
            <p:nvPr/>
          </p:nvSpPr>
          <p:spPr>
            <a:xfrm>
              <a:off x="1765511" y="144982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432BF5-3598-7C41-9830-C23A46C21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281" y="420091"/>
              <a:ext cx="1136861" cy="113686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2C1B058-C443-43B7-9DB8-E6DFF3D2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351" y="365129"/>
            <a:ext cx="7304190" cy="1325563"/>
          </a:xfrm>
        </p:spPr>
        <p:txBody>
          <a:bodyPr/>
          <a:lstStyle/>
          <a:p>
            <a:r>
              <a:rPr lang="en-US" dirty="0"/>
              <a:t>Apply It and Try It Reflection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29B6D7-BEEC-C64C-9173-B313A1E62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660" y="1973521"/>
            <a:ext cx="3868340" cy="82391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sz="2400" dirty="0"/>
              <a:t>Connections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FDE95E-8420-5047-8027-98C5EB2DE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973521"/>
            <a:ext cx="3887391" cy="8239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sz="2400" dirty="0"/>
              <a:t>Positive Comments </a:t>
            </a:r>
            <a:br>
              <a:rPr lang="en-US" sz="2400" dirty="0"/>
            </a:br>
            <a:r>
              <a:rPr lang="en-US" sz="2400" dirty="0"/>
              <a:t>and Encouragement</a:t>
            </a:r>
          </a:p>
        </p:txBody>
      </p:sp>
      <p:pic>
        <p:nvPicPr>
          <p:cNvPr id="18" name="Picture 17" descr="thought bubble">
            <a:extLst>
              <a:ext uri="{FF2B5EF4-FFF2-40B4-BE49-F238E27FC236}">
                <a16:creationId xmlns:a16="http://schemas.microsoft.com/office/drawing/2014/main" id="{56C82242-3FB7-7848-A248-DA7D9600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0833" y="3638977"/>
            <a:ext cx="2634754" cy="2228360"/>
          </a:xfrm>
          <a:prstGeom prst="rect">
            <a:avLst/>
          </a:prstGeom>
        </p:spPr>
      </p:pic>
      <p:pic>
        <p:nvPicPr>
          <p:cNvPr id="20" name="Picture 19" descr="thought bubble">
            <a:extLst>
              <a:ext uri="{FF2B5EF4-FFF2-40B4-BE49-F238E27FC236}">
                <a16:creationId xmlns:a16="http://schemas.microsoft.com/office/drawing/2014/main" id="{1C00EA6D-8F23-A74B-95F9-D31D8E1C3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35" y="3080262"/>
            <a:ext cx="2634754" cy="2314615"/>
          </a:xfrm>
          <a:prstGeom prst="rect">
            <a:avLst/>
          </a:prstGeom>
        </p:spPr>
      </p:pic>
      <p:pic>
        <p:nvPicPr>
          <p:cNvPr id="30" name="Picture 29" descr="little boy thinking">
            <a:extLst>
              <a:ext uri="{FF2B5EF4-FFF2-40B4-BE49-F238E27FC236}">
                <a16:creationId xmlns:a16="http://schemas.microsoft.com/office/drawing/2014/main" id="{27A8F1EF-37CE-8F44-BFD2-D04F8F4C86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711" b="99031" l="18941" r="95693">
                        <a14:foregroundMark x1="24666" y1="79645" x2="18967" y2="97617"/>
                        <a14:foregroundMark x1="18967" y1="97617" x2="26297" y2="99879"/>
                        <a14:foregroundMark x1="26297" y1="99879" x2="29481" y2="90509"/>
                        <a14:foregroundMark x1="29481" y1="90509" x2="25067" y2="80089"/>
                        <a14:foregroundMark x1="45613" y1="71931" x2="39058" y2="74798"/>
                        <a14:foregroundMark x1="39058" y1="74798" x2="36356" y2="84087"/>
                        <a14:foregroundMark x1="36356" y1="84087" x2="38657" y2="93296"/>
                        <a14:foregroundMark x1="38657" y1="93296" x2="44890" y2="97294"/>
                        <a14:foregroundMark x1="44890" y1="97294" x2="52648" y2="97900"/>
                        <a14:foregroundMark x1="52648" y1="97900" x2="57785" y2="92044"/>
                        <a14:foregroundMark x1="57785" y1="92044" x2="59256" y2="81543"/>
                        <a14:foregroundMark x1="59256" y1="81543" x2="55591" y2="72294"/>
                        <a14:foregroundMark x1="55591" y1="72294" x2="53906" y2="84128"/>
                        <a14:foregroundMark x1="53906" y1="84128" x2="48930" y2="77262"/>
                        <a14:foregroundMark x1="48930" y1="77262" x2="49893" y2="89822"/>
                        <a14:foregroundMark x1="49893" y1="89822" x2="47004" y2="80210"/>
                        <a14:foregroundMark x1="47004" y1="80210" x2="40423" y2="81866"/>
                        <a14:foregroundMark x1="40423" y1="81866" x2="39888" y2="88207"/>
                        <a14:foregroundMark x1="37935" y1="77544" x2="48315" y2="79645"/>
                        <a14:foregroundMark x1="73515" y1="71284" x2="80070" y2="73304"/>
                        <a14:foregroundMark x1="80070" y1="73304" x2="85982" y2="78635"/>
                        <a14:foregroundMark x1="85982" y1="78635" x2="90128" y2="86470"/>
                        <a14:foregroundMark x1="90128" y1="86470" x2="96014" y2="91721"/>
                        <a14:foregroundMark x1="96014" y1="91721" x2="91145" y2="99919"/>
                        <a14:foregroundMark x1="91145" y1="99919" x2="58507" y2="98465"/>
                        <a14:foregroundMark x1="58507" y1="98465" x2="54896" y2="90024"/>
                        <a14:foregroundMark x1="54896" y1="90024" x2="60059" y2="82310"/>
                        <a14:foregroundMark x1="60059" y1="82310" x2="72820" y2="72536"/>
                        <a14:foregroundMark x1="22579" y1="86147" x2="20011" y2="95153"/>
                        <a14:foregroundMark x1="20011" y1="95153" x2="23274" y2="85662"/>
                        <a14:foregroundMark x1="23274" y1="85662" x2="23274" y2="85299"/>
                        <a14:foregroundMark x1="21054" y1="89903" x2="18994" y2="99111"/>
                        <a14:foregroundMark x1="18994" y1="99111" x2="21482" y2="91155"/>
                        <a14:foregroundMark x1="93312" y1="89459" x2="95693" y2="98708"/>
                        <a14:foregroundMark x1="95693" y1="98708" x2="90209" y2="93134"/>
                        <a14:foregroundMark x1="90209" y1="93134" x2="90262" y2="92205"/>
                        <a14:foregroundMark x1="49706" y1="18619" x2="55457" y2="13732"/>
                        <a14:foregroundMark x1="55457" y1="13732" x2="61985" y2="13813"/>
                        <a14:foregroundMark x1="61985" y1="13813" x2="68004" y2="17165"/>
                        <a14:foregroundMark x1="68004" y1="17165" x2="51498" y2="18215"/>
                        <a14:foregroundMark x1="51498" y1="18215" x2="58935" y2="15711"/>
                        <a14:foregroundMark x1="58935" y1="15711" x2="65918" y2="17609"/>
                        <a14:backgroundMark x1="31434" y1="84047" x2="34243" y2="74758"/>
                        <a14:backgroundMark x1="34243" y1="74758" x2="46522" y2="68821"/>
                        <a14:backgroundMark x1="46522" y1="68821" x2="39995" y2="71809"/>
                        <a14:backgroundMark x1="39995" y1="71809" x2="34564" y2="77585"/>
                        <a14:backgroundMark x1="34564" y1="77585" x2="32691" y2="82795"/>
                        <a14:backgroundMark x1="46522" y1="68174" x2="46121" y2="70032"/>
                        <a14:backgroundMark x1="46790" y1="70477" x2="47084" y2="70234"/>
                        <a14:backgroundMark x1="49706" y1="64620" x2="49973" y2="64176"/>
                        <a14:backgroundMark x1="49973" y1="66276" x2="49973" y2="65428"/>
                        <a14:backgroundMark x1="50268" y1="66478" x2="49706" y2="66276"/>
                        <a14:backgroundMark x1="49973" y1="66478" x2="50268" y2="66478"/>
                        <a14:backgroundMark x1="46790" y1="71082" x2="47619" y2="69426"/>
                        <a14:backgroundMark x1="46950" y1="70679" x2="48315" y2="69184"/>
                        <a14:backgroundMark x1="48181" y1="70234" x2="49839" y2="68376"/>
                        <a14:backgroundMark x1="47780" y1="69426" x2="49706" y2="67326"/>
                        <a14:backgroundMark x1="45559" y1="71082" x2="46522" y2="7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0" t="8995"/>
          <a:stretch/>
        </p:blipFill>
        <p:spPr>
          <a:xfrm>
            <a:off x="2564012" y="3755224"/>
            <a:ext cx="4269838" cy="3102776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9510934-C39C-994B-A262-977D2C7C516C}"/>
              </a:ext>
            </a:extLst>
          </p:cNvPr>
          <p:cNvSpPr txBox="1">
            <a:spLocks/>
          </p:cNvSpPr>
          <p:nvPr/>
        </p:nvSpPr>
        <p:spPr>
          <a:xfrm>
            <a:off x="5877148" y="4116413"/>
            <a:ext cx="2235745" cy="13701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How did your child react?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3E06E57-4CAD-1C45-87A6-11C887057CCA}"/>
              </a:ext>
            </a:extLst>
          </p:cNvPr>
          <p:cNvSpPr txBox="1">
            <a:spLocks/>
          </p:cNvSpPr>
          <p:nvPr/>
        </p:nvSpPr>
        <p:spPr>
          <a:xfrm>
            <a:off x="1451497" y="3638977"/>
            <a:ext cx="2235745" cy="13701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How did it make you feel?</a:t>
            </a:r>
          </a:p>
        </p:txBody>
      </p:sp>
    </p:spTree>
    <p:extLst>
      <p:ext uri="{BB962C8B-B14F-4D97-AF65-F5344CB8AC3E}">
        <p14:creationId xmlns:p14="http://schemas.microsoft.com/office/powerpoint/2010/main" val="364021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720D-25BB-4061-B14F-94091870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Affirmations </a:t>
            </a:r>
          </a:p>
        </p:txBody>
      </p:sp>
      <p:graphicFrame>
        <p:nvGraphicFramePr>
          <p:cNvPr id="8" name="Content Placeholder 2" descr="list of affirmation descriptors">
            <a:extLst>
              <a:ext uri="{FF2B5EF4-FFF2-40B4-BE49-F238E27FC236}">
                <a16:creationId xmlns:a16="http://schemas.microsoft.com/office/drawing/2014/main" id="{2750FAA1-6246-4DA8-B902-43F932B088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929890"/>
              </p:ext>
            </p:extLst>
          </p:nvPr>
        </p:nvGraphicFramePr>
        <p:xfrm>
          <a:off x="628650" y="1570042"/>
          <a:ext cx="7886700" cy="277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789B3BA-D7BD-E34A-8DE6-590B87BE35DB}"/>
              </a:ext>
            </a:extLst>
          </p:cNvPr>
          <p:cNvSpPr/>
          <p:nvPr/>
        </p:nvSpPr>
        <p:spPr>
          <a:xfrm>
            <a:off x="1260475" y="4785429"/>
            <a:ext cx="6623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Make a note! 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</a:rPr>
              <a:t>Reflect on the changes you have made or your efforts with your child.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E8358C-FE3C-5944-87C6-462753C40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2175" y="4406900"/>
            <a:ext cx="735965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26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5A2D-0676-45C8-B5F6-376C2552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 in Everyday Moments</a:t>
            </a:r>
            <a:endParaRPr lang="en-US" dirty="0"/>
          </a:p>
        </p:txBody>
      </p:sp>
      <p:pic>
        <p:nvPicPr>
          <p:cNvPr id="9" name="Content Placeholder 8" descr="father and son brushing teeth together">
            <a:extLst>
              <a:ext uri="{FF2B5EF4-FFF2-40B4-BE49-F238E27FC236}">
                <a16:creationId xmlns:a16="http://schemas.microsoft.com/office/drawing/2014/main" id="{A6ECB395-7CEB-1A40-BA7E-B708AB5A9C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649">
            <a:off x="1305113" y="1881072"/>
            <a:ext cx="3294523" cy="223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10" descr="family reading story together">
            <a:extLst>
              <a:ext uri="{FF2B5EF4-FFF2-40B4-BE49-F238E27FC236}">
                <a16:creationId xmlns:a16="http://schemas.microsoft.com/office/drawing/2014/main" id="{51DD9BC3-2DEC-5241-9191-19618D3697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982">
            <a:off x="4706014" y="1763471"/>
            <a:ext cx="3124350" cy="223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mother hugging daughter on sofa">
            <a:extLst>
              <a:ext uri="{FF2B5EF4-FFF2-40B4-BE49-F238E27FC236}">
                <a16:creationId xmlns:a16="http://schemas.microsoft.com/office/drawing/2014/main" id="{E21B1F90-6F7B-B945-B41E-56ABF7799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14" y="4024880"/>
            <a:ext cx="3294523" cy="2195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mother and son doing laundry together">
            <a:extLst>
              <a:ext uri="{FF2B5EF4-FFF2-40B4-BE49-F238E27FC236}">
                <a16:creationId xmlns:a16="http://schemas.microsoft.com/office/drawing/2014/main" id="{9226E9FA-366A-994C-A7D3-1483E1F975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r="9289"/>
          <a:stretch/>
        </p:blipFill>
        <p:spPr>
          <a:xfrm rot="21289430">
            <a:off x="4664656" y="3815329"/>
            <a:ext cx="3124351" cy="2195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652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90FF-F15C-4F02-A043-287FBD3A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Powerful Practice: Tips for Playful Interactions with Your Child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6424E-7A33-40E7-B955-3DE1BBD34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Follow your child’s lead</a:t>
            </a:r>
          </a:p>
          <a:p>
            <a:pPr marL="514350" indent="-514350">
              <a:buAutoNum type="arabicPeriod"/>
            </a:pPr>
            <a:r>
              <a:rPr lang="en-US" dirty="0"/>
              <a:t>Talk, talk, talk about what your child is doing </a:t>
            </a:r>
          </a:p>
          <a:p>
            <a:pPr marL="514350" indent="-514350">
              <a:buAutoNum type="arabicPeriod"/>
            </a:pPr>
            <a:r>
              <a:rPr lang="en-US" dirty="0"/>
              <a:t>Encourage your child’s creativity and imagination </a:t>
            </a:r>
          </a:p>
          <a:p>
            <a:pPr marL="514350" indent="-514350">
              <a:buAutoNum type="arabicPeriod"/>
            </a:pPr>
            <a:r>
              <a:rPr lang="en-US" dirty="0"/>
              <a:t>Avoid power struggles</a:t>
            </a:r>
          </a:p>
          <a:p>
            <a:pPr marL="514350" indent="-514350">
              <a:buAutoNum type="arabicPeriod"/>
            </a:pPr>
            <a:r>
              <a:rPr lang="en-US" dirty="0"/>
              <a:t>Have fun together in everyday moments! </a:t>
            </a:r>
          </a:p>
        </p:txBody>
      </p:sp>
    </p:spTree>
    <p:extLst>
      <p:ext uri="{BB962C8B-B14F-4D97-AF65-F5344CB8AC3E}">
        <p14:creationId xmlns:p14="http://schemas.microsoft.com/office/powerpoint/2010/main" val="341464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6243-A4CD-4224-8182-F845765CF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Play#1: Reflections </a:t>
            </a:r>
          </a:p>
        </p:txBody>
      </p:sp>
      <p:pic>
        <p:nvPicPr>
          <p:cNvPr id="6" name="Content Placeholder 5" descr="discussion icon">
            <a:extLst>
              <a:ext uri="{FF2B5EF4-FFF2-40B4-BE49-F238E27FC236}">
                <a16:creationId xmlns:a16="http://schemas.microsoft.com/office/drawing/2014/main" id="{0E4CC624-0340-EB48-A856-7EE4BEFFE2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25625"/>
            <a:ext cx="1828800" cy="1828800"/>
          </a:xfrm>
        </p:spPr>
      </p:pic>
      <p:graphicFrame>
        <p:nvGraphicFramePr>
          <p:cNvPr id="8" name="Content Placeholder 4" descr="reflection questions">
            <a:extLst>
              <a:ext uri="{FF2B5EF4-FFF2-40B4-BE49-F238E27FC236}">
                <a16:creationId xmlns:a16="http://schemas.microsoft.com/office/drawing/2014/main" id="{92022418-B76B-4EE3-8E15-345E4808EFF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53823341"/>
              </p:ext>
            </p:extLst>
          </p:nvPr>
        </p:nvGraphicFramePr>
        <p:xfrm>
          <a:off x="2713319" y="1825625"/>
          <a:ext cx="580203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894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1BAA-83DF-488B-BC31-EEDAE9BE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Play #2 Reflections </a:t>
            </a:r>
          </a:p>
        </p:txBody>
      </p:sp>
      <p:pic>
        <p:nvPicPr>
          <p:cNvPr id="7" name="Content Placeholder 5" descr="discussion icon">
            <a:extLst>
              <a:ext uri="{FF2B5EF4-FFF2-40B4-BE49-F238E27FC236}">
                <a16:creationId xmlns:a16="http://schemas.microsoft.com/office/drawing/2014/main" id="{D6806EA2-B95E-4A43-9CE0-C9AF68E50A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25625"/>
            <a:ext cx="1828800" cy="1828800"/>
          </a:xfrm>
          <a:prstGeom prst="rect">
            <a:avLst/>
          </a:prstGeom>
        </p:spPr>
      </p:pic>
      <p:graphicFrame>
        <p:nvGraphicFramePr>
          <p:cNvPr id="9" name="Content Placeholder 4" descr="reflection questions">
            <a:extLst>
              <a:ext uri="{FF2B5EF4-FFF2-40B4-BE49-F238E27FC236}">
                <a16:creationId xmlns:a16="http://schemas.microsoft.com/office/drawing/2014/main" id="{2269250D-0F53-49E0-89ED-4DED15FAA62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80649064"/>
              </p:ext>
            </p:extLst>
          </p:nvPr>
        </p:nvGraphicFramePr>
        <p:xfrm>
          <a:off x="2713318" y="1825625"/>
          <a:ext cx="580203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656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ECA9C-5138-4505-B37E-1BB30CBD7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and Emotional Skills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7EEF7-B87E-4788-A7EA-87536AFEC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Feel confident</a:t>
            </a:r>
          </a:p>
          <a:p>
            <a:r>
              <a:rPr lang="en-US" dirty="0"/>
              <a:t>Develop strong relationships</a:t>
            </a:r>
          </a:p>
          <a:p>
            <a:r>
              <a:rPr lang="en-US" dirty="0"/>
              <a:t>Make friends</a:t>
            </a:r>
          </a:p>
          <a:p>
            <a:r>
              <a:rPr lang="en-US" dirty="0"/>
              <a:t>Persist when tasks are hard</a:t>
            </a:r>
          </a:p>
          <a:p>
            <a:r>
              <a:rPr lang="en-US" dirty="0"/>
              <a:t>Follow directions</a:t>
            </a:r>
          </a:p>
          <a:p>
            <a:r>
              <a:rPr lang="en-US" dirty="0"/>
              <a:t>Identify and express feelings</a:t>
            </a:r>
          </a:p>
          <a:p>
            <a:r>
              <a:rPr lang="en-US" dirty="0"/>
              <a:t>Cope with strong emotions</a:t>
            </a:r>
          </a:p>
        </p:txBody>
      </p:sp>
    </p:spTree>
    <p:extLst>
      <p:ext uri="{BB962C8B-B14F-4D97-AF65-F5344CB8AC3E}">
        <p14:creationId xmlns:p14="http://schemas.microsoft.com/office/powerpoint/2010/main" val="740457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PMI">
      <a:dk1>
        <a:srgbClr val="000000"/>
      </a:dk1>
      <a:lt1>
        <a:sysClr val="window" lastClr="FFFFFF"/>
      </a:lt1>
      <a:dk2>
        <a:srgbClr val="2B3D50"/>
      </a:dk2>
      <a:lt2>
        <a:srgbClr val="E7E6E6"/>
      </a:lt2>
      <a:accent1>
        <a:srgbClr val="DB6327"/>
      </a:accent1>
      <a:accent2>
        <a:srgbClr val="008EA9"/>
      </a:accent2>
      <a:accent3>
        <a:srgbClr val="A5A5A5"/>
      </a:accent3>
      <a:accent4>
        <a:srgbClr val="75BD43"/>
      </a:accent4>
      <a:accent5>
        <a:srgbClr val="FFD100"/>
      </a:accent5>
      <a:accent6>
        <a:srgbClr val="2B3D50"/>
      </a:accent6>
      <a:hlink>
        <a:srgbClr val="008EA9"/>
      </a:hlink>
      <a:folHlink>
        <a:srgbClr val="DB63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PositiveSolutions_Session 1_1.19.2020" id="{66186FC8-CDBB-450A-B068-D86157981176}" vid="{B8422A05-D5F2-4E4E-8359-3C3AEF1D5F0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PositiveSolutions_Session 1_1.19.2020</Template>
  <TotalTime>9795</TotalTime>
  <Words>675</Words>
  <Application>Microsoft Macintosh PowerPoint</Application>
  <PresentationFormat>On-screen Show (4:3)</PresentationFormat>
  <Paragraphs>132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</vt:lpstr>
      <vt:lpstr>Office Theme</vt:lpstr>
      <vt:lpstr>Session 2:  Keeping It Positive!</vt:lpstr>
      <vt:lpstr>What’s Happening Today? </vt:lpstr>
      <vt:lpstr>Apply It and Try It Reflection </vt:lpstr>
      <vt:lpstr>Affirmations </vt:lpstr>
      <vt:lpstr>Fun in Everyday Moments</vt:lpstr>
      <vt:lpstr>Powerful Practice: Tips for Playful Interactions with Your Child </vt:lpstr>
      <vt:lpstr>Role Play#1: Reflections </vt:lpstr>
      <vt:lpstr>Role Play #2 Reflections </vt:lpstr>
      <vt:lpstr>Social and Emotional Skills </vt:lpstr>
      <vt:lpstr>When Skills are Absent? </vt:lpstr>
      <vt:lpstr>Challenging Behavior:  What We Know</vt:lpstr>
      <vt:lpstr>Why Do Children Do  What They Do? </vt:lpstr>
      <vt:lpstr>Challenging Behavior Works! It sends a powerful message:  </vt:lpstr>
      <vt:lpstr>Apply It and Try It</vt:lpstr>
      <vt:lpstr>Keeping it Positive</vt:lpstr>
      <vt:lpstr>Make it Clear</vt:lpstr>
      <vt:lpstr>What’s a Better Way to Say? </vt:lpstr>
      <vt:lpstr>Apply It and Try It  </vt:lpstr>
      <vt:lpstr>The Power of Encouragement  with Positive Comments </vt:lpstr>
      <vt:lpstr>Apply It and Try It Review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1:  Making the Connection!</dc:title>
  <dc:creator>von der Embse, Meghan</dc:creator>
  <cp:lastModifiedBy>Sarah Payton</cp:lastModifiedBy>
  <cp:revision>121</cp:revision>
  <dcterms:created xsi:type="dcterms:W3CDTF">2021-02-03T19:58:35Z</dcterms:created>
  <dcterms:modified xsi:type="dcterms:W3CDTF">2021-07-20T17:06:22Z</dcterms:modified>
</cp:coreProperties>
</file>