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1D2CB"/>
          </a:solidFill>
        </a:fill>
      </a:tcStyle>
    </a:wholeTbl>
    <a:band2H>
      <a:tcTxStyle b="def" i="def"/>
      <a:tcStyle>
        <a:tcBdr/>
        <a:fill>
          <a:solidFill>
            <a:srgbClr val="F8EAE7"/>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DCF"/>
          </a:solidFill>
        </a:fill>
      </a:tcStyle>
    </a:wholeTbl>
    <a:band2H>
      <a:tcTxStyle b="def" i="def"/>
      <a:tcStyle>
        <a:tcBdr/>
        <a:fill>
          <a:solidFill>
            <a:srgbClr val="E7E8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0" name="Shape 110"/>
          <p:cNvSpPr/>
          <p:nvPr>
            <p:ph type="sldImg"/>
          </p:nvPr>
        </p:nvSpPr>
        <p:spPr>
          <a:xfrm>
            <a:off x="1143000" y="685800"/>
            <a:ext cx="4572000" cy="3429000"/>
          </a:xfrm>
          <a:prstGeom prst="rect">
            <a:avLst/>
          </a:prstGeom>
        </p:spPr>
        <p:txBody>
          <a:bodyPr/>
          <a:lstStyle/>
          <a:p>
            <a:pPr/>
          </a:p>
        </p:txBody>
      </p:sp>
      <p:sp>
        <p:nvSpPr>
          <p:cNvPr id="111" name="Shape 11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Shape 169"/>
          <p:cNvSpPr/>
          <p:nvPr>
            <p:ph type="sldImg"/>
          </p:nvPr>
        </p:nvSpPr>
        <p:spPr>
          <a:prstGeom prst="rect">
            <a:avLst/>
          </a:prstGeom>
        </p:spPr>
        <p:txBody>
          <a:bodyPr/>
          <a:lstStyle/>
          <a:p>
            <a:pPr/>
          </a:p>
        </p:txBody>
      </p:sp>
      <p:sp>
        <p:nvSpPr>
          <p:cNvPr id="170" name="Shape 170"/>
          <p:cNvSpPr/>
          <p:nvPr>
            <p:ph type="body" sz="quarter" idx="1"/>
          </p:nvPr>
        </p:nvSpPr>
        <p:spPr>
          <a:prstGeom prst="rect">
            <a:avLst/>
          </a:prstGeom>
        </p:spPr>
        <p:txBody>
          <a:bodyPr/>
          <a:lstStyle/>
          <a:p>
            <a:pPr>
              <a:lnSpc>
                <a:spcPct val="107000"/>
              </a:lnSpc>
              <a:spcBef>
                <a:spcPts val="800"/>
              </a:spcBef>
              <a:defRPr b="1" sz="1800"/>
            </a:pPr>
            <a:r>
              <a:t>3 Min. </a:t>
            </a:r>
          </a:p>
          <a:p>
            <a:pPr>
              <a:lnSpc>
                <a:spcPct val="107000"/>
              </a:lnSpc>
              <a:spcBef>
                <a:spcPts val="800"/>
              </a:spcBef>
              <a:defRPr b="1" sz="1800"/>
            </a:pPr>
          </a:p>
          <a:p>
            <a:pPr>
              <a:lnSpc>
                <a:spcPct val="107000"/>
              </a:lnSpc>
              <a:spcBef>
                <a:spcPts val="800"/>
              </a:spcBef>
              <a:defRPr b="1" sz="1800"/>
            </a:pPr>
            <a:r>
              <a:t>Trainer Notes. </a:t>
            </a:r>
            <a:r>
              <a:rPr b="0"/>
              <a:t>Depending on prior knowledge of participants, you may want to go more in depth. Use this script for detailed information: </a:t>
            </a:r>
            <a:endParaRPr b="0"/>
          </a:p>
          <a:p>
            <a:pPr>
              <a:lnSpc>
                <a:spcPct val="107000"/>
              </a:lnSpc>
              <a:spcBef>
                <a:spcPts val="800"/>
              </a:spcBef>
              <a:defRPr sz="1800"/>
            </a:pPr>
          </a:p>
          <a:p>
            <a:pPr>
              <a:lnSpc>
                <a:spcPct val="107000"/>
              </a:lnSpc>
              <a:spcBef>
                <a:spcPts val="800"/>
              </a:spcBef>
              <a:defRPr sz="1800"/>
            </a:pPr>
            <a:r>
              <a:t>When we’re trying to understand why children do what they do or trying to determine the meaning of behavior, you might have heard word this word before-</a:t>
            </a:r>
            <a:r>
              <a:rPr b="1"/>
              <a:t>function</a:t>
            </a:r>
            <a:r>
              <a:t>. The function of the behavior really is what the child is trying to communicate. The child either wants to obtain, or get, something (e.g., attention, toy, food) or is trying to avoid/escape something or someone (e.g., a demand, attention, stimulation).</a:t>
            </a:r>
          </a:p>
          <a:p>
            <a:pPr>
              <a:lnSpc>
                <a:spcPct val="107000"/>
              </a:lnSpc>
              <a:spcBef>
                <a:spcPts val="800"/>
              </a:spcBef>
              <a:defRPr sz="1800"/>
            </a:pPr>
            <a:r>
              <a:t> </a:t>
            </a:r>
          </a:p>
          <a:p>
            <a:pPr>
              <a:lnSpc>
                <a:spcPct val="107000"/>
              </a:lnSpc>
              <a:spcBef>
                <a:spcPts val="800"/>
              </a:spcBef>
              <a:tabLst>
                <a:tab pos="342900" algn="l"/>
              </a:tabLst>
              <a:defRPr sz="1800"/>
            </a:pPr>
            <a:r>
              <a:t>In order to understand behavior, or be that behavior detective, we have to look for clues or as to what happens before and what happens after the behavior. Even though it can seem like it, behaviors do not happen “out of the blue.” Something always happens </a:t>
            </a:r>
            <a:r>
              <a:rPr u="sng"/>
              <a:t>before</a:t>
            </a:r>
            <a:r>
              <a:t> a challenging behavior and something always happens </a:t>
            </a:r>
            <a:r>
              <a:rPr u="sng"/>
              <a:t>after </a:t>
            </a:r>
            <a:r>
              <a:t>a challenging behavior. The more we observe the behaviors, and what happens before and after the challenging behavior, the more clues we will have to figure out why children do what they do!  </a:t>
            </a:r>
          </a:p>
          <a:p>
            <a:pPr>
              <a:defRPr sz="1800"/>
            </a:pPr>
            <a:r>
              <a:t> </a:t>
            </a:r>
          </a:p>
          <a:p>
            <a:pPr>
              <a:defRPr sz="1800"/>
            </a:pPr>
            <a:r>
              <a:t>Once you can identify the meaning, or the function, of the challenging behavior, you can identify a plan to change it. </a:t>
            </a:r>
          </a:p>
          <a:p>
            <a:pPr>
              <a:defRPr i="1" sz="1800"/>
            </a:pPr>
          </a:p>
          <a:p>
            <a:pPr>
              <a:defRPr i="1" sz="1800"/>
            </a:pPr>
            <a:r>
              <a:t>Call participants’ attention to the graphic that is on the slide.</a:t>
            </a:r>
          </a:p>
          <a:p>
            <a:pPr>
              <a:lnSpc>
                <a:spcPct val="107000"/>
              </a:lnSpc>
              <a:spcBef>
                <a:spcPts val="800"/>
              </a:spcBef>
              <a:defRPr i="1" sz="1800">
                <a:latin typeface="Times New Roman"/>
                <a:ea typeface="Times New Roman"/>
                <a:cs typeface="Times New Roman"/>
                <a:sym typeface="Times New Roman"/>
              </a:defRPr>
            </a:pPr>
            <a:r>
              <a:t> </a:t>
            </a:r>
          </a:p>
          <a:p>
            <a:pPr>
              <a:lnSpc>
                <a:spcPct val="107000"/>
              </a:lnSpc>
              <a:spcBef>
                <a:spcPts val="800"/>
              </a:spcBef>
              <a:defRPr sz="1800"/>
            </a:pPr>
            <a:r>
              <a:t>Let’s look at the ABCs:</a:t>
            </a:r>
          </a:p>
          <a:p>
            <a:pPr>
              <a:lnSpc>
                <a:spcPct val="107000"/>
              </a:lnSpc>
              <a:spcBef>
                <a:spcPts val="800"/>
              </a:spcBef>
              <a:tabLst>
                <a:tab pos="342900" algn="l"/>
              </a:tabLst>
              <a:defRPr sz="1800"/>
            </a:pPr>
            <a:r>
              <a:t>You might have heard the term ABC’s of behavior. Clues to figure out the meaning of behavior can be found in 3 things:</a:t>
            </a:r>
          </a:p>
          <a:p>
            <a:pPr>
              <a:lnSpc>
                <a:spcPct val="107000"/>
              </a:lnSpc>
              <a:spcBef>
                <a:spcPts val="800"/>
              </a:spcBef>
              <a:defRPr sz="1800"/>
            </a:pPr>
            <a:r>
              <a:t> </a:t>
            </a:r>
          </a:p>
          <a:p>
            <a:pPr>
              <a:lnSpc>
                <a:spcPct val="107000"/>
              </a:lnSpc>
              <a:spcBef>
                <a:spcPts val="800"/>
              </a:spcBef>
              <a:defRPr b="1" sz="1800"/>
            </a:pPr>
            <a:r>
              <a:t>A </a:t>
            </a:r>
            <a:r>
              <a:rPr b="0"/>
              <a:t>stands for Antecedent. Antecedent refers to what happened directly BEFORE the behavior happened. These are all things that can happen before behaviors that might turn on the child’s challenging behavior. Tell participants you will go into depth on the next slides. </a:t>
            </a:r>
          </a:p>
          <a:p>
            <a:pPr>
              <a:lnSpc>
                <a:spcPct val="107000"/>
              </a:lnSpc>
              <a:spcBef>
                <a:spcPts val="800"/>
              </a:spcBef>
              <a:defRPr sz="1800"/>
            </a:pPr>
            <a:r>
              <a:t> </a:t>
            </a:r>
          </a:p>
          <a:p>
            <a:pPr>
              <a:lnSpc>
                <a:spcPct val="107000"/>
              </a:lnSpc>
              <a:spcBef>
                <a:spcPts val="800"/>
              </a:spcBef>
              <a:defRPr b="1" sz="1800"/>
            </a:pPr>
            <a:r>
              <a:t>B</a:t>
            </a:r>
            <a:r>
              <a:rPr b="0"/>
              <a:t> stands for Behavior. Behavior refers to what the child did. You want to ask yourself, “What did the child’s challenging behavior look like?”</a:t>
            </a:r>
          </a:p>
          <a:p>
            <a:pPr>
              <a:lnSpc>
                <a:spcPct val="107000"/>
              </a:lnSpc>
              <a:spcBef>
                <a:spcPts val="800"/>
              </a:spcBef>
              <a:defRPr sz="1800">
                <a:latin typeface="Times New Roman"/>
                <a:ea typeface="Times New Roman"/>
                <a:cs typeface="Times New Roman"/>
                <a:sym typeface="Times New Roman"/>
              </a:defRPr>
            </a:pPr>
            <a:r>
              <a:t> </a:t>
            </a:r>
          </a:p>
          <a:p>
            <a:pPr>
              <a:lnSpc>
                <a:spcPct val="107000"/>
              </a:lnSpc>
              <a:spcBef>
                <a:spcPts val="800"/>
              </a:spcBef>
              <a:defRPr b="1" sz="1800"/>
            </a:pPr>
            <a:r>
              <a:t>C </a:t>
            </a:r>
            <a:r>
              <a:rPr b="0"/>
              <a:t>refers to the consequence of the child’s challenging behavior. Consequence simply means what happened AFTER the behavior. Tell participants you will go into depth on the next slides. </a:t>
            </a:r>
          </a:p>
          <a:p>
            <a:pPr>
              <a:defRPr sz="1800"/>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Shape 197"/>
          <p:cNvSpPr/>
          <p:nvPr>
            <p:ph type="sldImg"/>
          </p:nvPr>
        </p:nvSpPr>
        <p:spPr>
          <a:prstGeom prst="rect">
            <a:avLst/>
          </a:prstGeom>
        </p:spPr>
        <p:txBody>
          <a:bodyPr/>
          <a:lstStyle/>
          <a:p>
            <a:pPr/>
          </a:p>
        </p:txBody>
      </p:sp>
      <p:sp>
        <p:nvSpPr>
          <p:cNvPr id="198" name="Shape 198"/>
          <p:cNvSpPr/>
          <p:nvPr>
            <p:ph type="body" sz="quarter" idx="1"/>
          </p:nvPr>
        </p:nvSpPr>
        <p:spPr>
          <a:prstGeom prst="rect">
            <a:avLst/>
          </a:prstGeom>
        </p:spPr>
        <p:txBody>
          <a:bodyPr/>
          <a:lstStyle/>
          <a:p>
            <a:pPr>
              <a:lnSpc>
                <a:spcPct val="107000"/>
              </a:lnSpc>
              <a:spcBef>
                <a:spcPts val="800"/>
              </a:spcBef>
              <a:defRPr b="1" sz="1800"/>
            </a:pPr>
            <a:r>
              <a:t>3 Min. </a:t>
            </a:r>
          </a:p>
          <a:p>
            <a:pPr>
              <a:lnSpc>
                <a:spcPct val="107000"/>
              </a:lnSpc>
              <a:spcBef>
                <a:spcPts val="800"/>
              </a:spcBef>
              <a:defRPr b="1" sz="1800"/>
            </a:pPr>
          </a:p>
          <a:p>
            <a:pPr>
              <a:lnSpc>
                <a:spcPct val="107000"/>
              </a:lnSpc>
              <a:spcBef>
                <a:spcPts val="800"/>
              </a:spcBef>
              <a:defRPr b="1" sz="1800"/>
            </a:pPr>
            <a:r>
              <a:t>Trainer Notes. </a:t>
            </a:r>
            <a:r>
              <a:rPr b="0"/>
              <a:t>Depending on prior knowledge of participants, you may want to go more in depth. Use this script for detailed information: </a:t>
            </a:r>
            <a:endParaRPr b="0"/>
          </a:p>
          <a:p>
            <a:pPr>
              <a:lnSpc>
                <a:spcPct val="107000"/>
              </a:lnSpc>
              <a:spcBef>
                <a:spcPts val="800"/>
              </a:spcBef>
              <a:defRPr sz="1800"/>
            </a:pPr>
          </a:p>
          <a:p>
            <a:pPr>
              <a:lnSpc>
                <a:spcPct val="107000"/>
              </a:lnSpc>
              <a:spcBef>
                <a:spcPts val="800"/>
              </a:spcBef>
              <a:defRPr sz="1800"/>
            </a:pPr>
            <a:r>
              <a:t>When we’re trying to understand why children do what they do or trying to determine the meaning of behavior, you might have heard word this word before-</a:t>
            </a:r>
            <a:r>
              <a:rPr b="1"/>
              <a:t>function</a:t>
            </a:r>
            <a:r>
              <a:t>. The function of the behavior really is what the child is trying to communicate. The child either wants to obtain, or get, something (e.g., attention, toy, food) or is trying to avoid/escape something or someone (e.g., a demand, attention, stimulation).</a:t>
            </a:r>
          </a:p>
          <a:p>
            <a:pPr>
              <a:lnSpc>
                <a:spcPct val="107000"/>
              </a:lnSpc>
              <a:spcBef>
                <a:spcPts val="800"/>
              </a:spcBef>
              <a:defRPr sz="1800"/>
            </a:pPr>
            <a:r>
              <a:t> </a:t>
            </a:r>
          </a:p>
          <a:p>
            <a:pPr>
              <a:lnSpc>
                <a:spcPct val="107000"/>
              </a:lnSpc>
              <a:spcBef>
                <a:spcPts val="800"/>
              </a:spcBef>
              <a:tabLst>
                <a:tab pos="342900" algn="l"/>
              </a:tabLst>
              <a:defRPr sz="1800"/>
            </a:pPr>
            <a:r>
              <a:t>In order to understand behavior, or be that behavior detective, we have to look for clues or as to what happens before and what happens after the behavior. Even though it can seem like it, behaviors do not happen “out of the blue.” Something always happens </a:t>
            </a:r>
            <a:r>
              <a:rPr u="sng"/>
              <a:t>before</a:t>
            </a:r>
            <a:r>
              <a:t> a challenging behavior and something always happens </a:t>
            </a:r>
            <a:r>
              <a:rPr u="sng"/>
              <a:t>after </a:t>
            </a:r>
            <a:r>
              <a:t>a challenging behavior. The more we observe the behaviors, and what happens before and after the challenging behavior, the more clues we will have to figure out why children do what they do!  </a:t>
            </a:r>
          </a:p>
          <a:p>
            <a:pPr>
              <a:defRPr sz="1800"/>
            </a:pPr>
            <a:r>
              <a:t> </a:t>
            </a:r>
          </a:p>
          <a:p>
            <a:pPr>
              <a:defRPr sz="1800"/>
            </a:pPr>
            <a:r>
              <a:t>Once you can identify the meaning, or the function, of the challenging behavior, you can identify a plan to change it. </a:t>
            </a:r>
          </a:p>
          <a:p>
            <a:pPr>
              <a:defRPr i="1" sz="1800"/>
            </a:pPr>
          </a:p>
          <a:p>
            <a:pPr>
              <a:defRPr i="1" sz="1800"/>
            </a:pPr>
            <a:r>
              <a:t>Call participants’ attention to the graphic that is on the slide.</a:t>
            </a:r>
          </a:p>
          <a:p>
            <a:pPr>
              <a:lnSpc>
                <a:spcPct val="107000"/>
              </a:lnSpc>
              <a:spcBef>
                <a:spcPts val="800"/>
              </a:spcBef>
              <a:defRPr i="1" sz="1800">
                <a:latin typeface="Times New Roman"/>
                <a:ea typeface="Times New Roman"/>
                <a:cs typeface="Times New Roman"/>
                <a:sym typeface="Times New Roman"/>
              </a:defRPr>
            </a:pPr>
            <a:r>
              <a:t> </a:t>
            </a:r>
          </a:p>
          <a:p>
            <a:pPr>
              <a:lnSpc>
                <a:spcPct val="107000"/>
              </a:lnSpc>
              <a:spcBef>
                <a:spcPts val="800"/>
              </a:spcBef>
              <a:defRPr sz="1800"/>
            </a:pPr>
            <a:r>
              <a:t>Let’s look at the ABCs:</a:t>
            </a:r>
          </a:p>
          <a:p>
            <a:pPr>
              <a:lnSpc>
                <a:spcPct val="107000"/>
              </a:lnSpc>
              <a:spcBef>
                <a:spcPts val="800"/>
              </a:spcBef>
              <a:tabLst>
                <a:tab pos="342900" algn="l"/>
              </a:tabLst>
              <a:defRPr sz="1800"/>
            </a:pPr>
            <a:r>
              <a:t>You might have heard the term ABC’s of behavior. Clues to figure out the meaning of behavior can be found in 3 things:</a:t>
            </a:r>
          </a:p>
          <a:p>
            <a:pPr>
              <a:lnSpc>
                <a:spcPct val="107000"/>
              </a:lnSpc>
              <a:spcBef>
                <a:spcPts val="800"/>
              </a:spcBef>
              <a:defRPr sz="1800"/>
            </a:pPr>
            <a:r>
              <a:t> </a:t>
            </a:r>
          </a:p>
          <a:p>
            <a:pPr>
              <a:lnSpc>
                <a:spcPct val="107000"/>
              </a:lnSpc>
              <a:spcBef>
                <a:spcPts val="800"/>
              </a:spcBef>
              <a:defRPr b="1" sz="1800"/>
            </a:pPr>
            <a:r>
              <a:t>A </a:t>
            </a:r>
            <a:r>
              <a:rPr b="0"/>
              <a:t>stands for Antecedent. Antecedent refers to what happened directly BEFORE the behavior happened. These are all things that can happen before behaviors that might turn on the child’s challenging behavior. Tell participants you will go into depth on the next slides. </a:t>
            </a:r>
          </a:p>
          <a:p>
            <a:pPr>
              <a:lnSpc>
                <a:spcPct val="107000"/>
              </a:lnSpc>
              <a:spcBef>
                <a:spcPts val="800"/>
              </a:spcBef>
              <a:defRPr sz="1800"/>
            </a:pPr>
            <a:r>
              <a:t> </a:t>
            </a:r>
          </a:p>
          <a:p>
            <a:pPr>
              <a:lnSpc>
                <a:spcPct val="107000"/>
              </a:lnSpc>
              <a:spcBef>
                <a:spcPts val="800"/>
              </a:spcBef>
              <a:defRPr b="1" sz="1800"/>
            </a:pPr>
            <a:r>
              <a:t>B</a:t>
            </a:r>
            <a:r>
              <a:rPr b="0"/>
              <a:t> stands for Behavior. Behavior refers to what the child did. You want to ask yourself, “What did the child’s challenging behavior look like?”</a:t>
            </a:r>
          </a:p>
          <a:p>
            <a:pPr>
              <a:lnSpc>
                <a:spcPct val="107000"/>
              </a:lnSpc>
              <a:spcBef>
                <a:spcPts val="800"/>
              </a:spcBef>
              <a:defRPr sz="1800">
                <a:latin typeface="Times New Roman"/>
                <a:ea typeface="Times New Roman"/>
                <a:cs typeface="Times New Roman"/>
                <a:sym typeface="Times New Roman"/>
              </a:defRPr>
            </a:pPr>
            <a:r>
              <a:t> </a:t>
            </a:r>
          </a:p>
          <a:p>
            <a:pPr>
              <a:lnSpc>
                <a:spcPct val="107000"/>
              </a:lnSpc>
              <a:spcBef>
                <a:spcPts val="800"/>
              </a:spcBef>
              <a:defRPr b="1" sz="1800"/>
            </a:pPr>
            <a:r>
              <a:t>C </a:t>
            </a:r>
            <a:r>
              <a:rPr b="0"/>
              <a:t>refers to the consequence of the child’s challenging behavior. Consequence simply means what happened AFTER the behavior. Tell participants you will go into depth on the next slides. </a:t>
            </a:r>
          </a:p>
          <a:p>
            <a:pPr>
              <a:defRPr sz="1800"/>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Shape 268"/>
          <p:cNvSpPr/>
          <p:nvPr>
            <p:ph type="sldImg"/>
          </p:nvPr>
        </p:nvSpPr>
        <p:spPr>
          <a:prstGeom prst="rect">
            <a:avLst/>
          </a:prstGeom>
        </p:spPr>
        <p:txBody>
          <a:bodyPr/>
          <a:lstStyle/>
          <a:p>
            <a:pPr/>
          </a:p>
        </p:txBody>
      </p:sp>
      <p:sp>
        <p:nvSpPr>
          <p:cNvPr id="269" name="Shape 269"/>
          <p:cNvSpPr/>
          <p:nvPr>
            <p:ph type="body" sz="quarter" idx="1"/>
          </p:nvPr>
        </p:nvSpPr>
        <p:spPr>
          <a:prstGeom prst="rect">
            <a:avLst/>
          </a:prstGeom>
        </p:spPr>
        <p:txBody>
          <a:bodyPr/>
          <a:lstStyle/>
          <a:p>
            <a:pPr>
              <a:lnSpc>
                <a:spcPct val="107000"/>
              </a:lnSpc>
              <a:spcBef>
                <a:spcPts val="800"/>
              </a:spcBef>
              <a:defRPr b="1" sz="1800"/>
            </a:pPr>
            <a:r>
              <a:t>3 Min. </a:t>
            </a:r>
          </a:p>
          <a:p>
            <a:pPr>
              <a:lnSpc>
                <a:spcPct val="107000"/>
              </a:lnSpc>
              <a:spcBef>
                <a:spcPts val="800"/>
              </a:spcBef>
              <a:defRPr b="1" sz="1800"/>
            </a:pPr>
          </a:p>
          <a:p>
            <a:pPr>
              <a:lnSpc>
                <a:spcPct val="107000"/>
              </a:lnSpc>
              <a:spcBef>
                <a:spcPts val="800"/>
              </a:spcBef>
              <a:defRPr b="1" sz="1800"/>
            </a:pPr>
            <a:r>
              <a:t>Trainer Notes. </a:t>
            </a:r>
            <a:r>
              <a:rPr b="0"/>
              <a:t>Depending on prior knowledge of participants, you may want to go more in depth. Use this script for detailed information: </a:t>
            </a:r>
            <a:endParaRPr b="0"/>
          </a:p>
          <a:p>
            <a:pPr>
              <a:lnSpc>
                <a:spcPct val="107000"/>
              </a:lnSpc>
              <a:spcBef>
                <a:spcPts val="800"/>
              </a:spcBef>
              <a:defRPr sz="1800"/>
            </a:pPr>
          </a:p>
          <a:p>
            <a:pPr>
              <a:lnSpc>
                <a:spcPct val="107000"/>
              </a:lnSpc>
              <a:spcBef>
                <a:spcPts val="800"/>
              </a:spcBef>
              <a:defRPr sz="1800"/>
            </a:pPr>
            <a:r>
              <a:t>When we’re trying to understand why children do what they do or trying to determine the meaning of behavior, you might have heard word this word before-</a:t>
            </a:r>
            <a:r>
              <a:rPr b="1"/>
              <a:t>function</a:t>
            </a:r>
            <a:r>
              <a:t>. The function of the behavior really is what the child is trying to communicate. The child either wants to obtain, or get, something (e.g., attention, toy, food) or is trying to avoid/escape something or someone (e.g., a demand, attention, stimulation).</a:t>
            </a:r>
          </a:p>
          <a:p>
            <a:pPr>
              <a:lnSpc>
                <a:spcPct val="107000"/>
              </a:lnSpc>
              <a:spcBef>
                <a:spcPts val="800"/>
              </a:spcBef>
              <a:defRPr sz="1800"/>
            </a:pPr>
            <a:r>
              <a:t> </a:t>
            </a:r>
          </a:p>
          <a:p>
            <a:pPr>
              <a:lnSpc>
                <a:spcPct val="107000"/>
              </a:lnSpc>
              <a:spcBef>
                <a:spcPts val="800"/>
              </a:spcBef>
              <a:tabLst>
                <a:tab pos="342900" algn="l"/>
              </a:tabLst>
              <a:defRPr sz="1800"/>
            </a:pPr>
            <a:r>
              <a:t>In order to understand behavior, or be that behavior detective, we have to look for clues or as to what happens before and what happens after the behavior. Even though it can seem like it, behaviors do not happen “out of the blue.” Something always happens </a:t>
            </a:r>
            <a:r>
              <a:rPr u="sng"/>
              <a:t>before</a:t>
            </a:r>
            <a:r>
              <a:t> a challenging behavior and something always happens </a:t>
            </a:r>
            <a:r>
              <a:rPr u="sng"/>
              <a:t>after </a:t>
            </a:r>
            <a:r>
              <a:t>a challenging behavior. The more we observe the behaviors, and what happens before and after the challenging behavior, the more clues we will have to figure out why children do what they do!  </a:t>
            </a:r>
          </a:p>
          <a:p>
            <a:pPr>
              <a:defRPr sz="1800"/>
            </a:pPr>
            <a:r>
              <a:t> </a:t>
            </a:r>
          </a:p>
          <a:p>
            <a:pPr>
              <a:defRPr sz="1800"/>
            </a:pPr>
            <a:r>
              <a:t>Once you can identify the meaning, or the function, of the challenging behavior, you can identify a plan to change it. </a:t>
            </a:r>
          </a:p>
          <a:p>
            <a:pPr>
              <a:defRPr i="1" sz="1800"/>
            </a:pPr>
          </a:p>
          <a:p>
            <a:pPr>
              <a:defRPr i="1" sz="1800"/>
            </a:pPr>
            <a:r>
              <a:t>Call participants’ attention to the graphic that is on the slide.</a:t>
            </a:r>
          </a:p>
          <a:p>
            <a:pPr>
              <a:lnSpc>
                <a:spcPct val="107000"/>
              </a:lnSpc>
              <a:spcBef>
                <a:spcPts val="800"/>
              </a:spcBef>
              <a:defRPr i="1" sz="1800">
                <a:latin typeface="Times New Roman"/>
                <a:ea typeface="Times New Roman"/>
                <a:cs typeface="Times New Roman"/>
                <a:sym typeface="Times New Roman"/>
              </a:defRPr>
            </a:pPr>
            <a:r>
              <a:t> </a:t>
            </a:r>
          </a:p>
          <a:p>
            <a:pPr>
              <a:lnSpc>
                <a:spcPct val="107000"/>
              </a:lnSpc>
              <a:spcBef>
                <a:spcPts val="800"/>
              </a:spcBef>
              <a:defRPr sz="1800"/>
            </a:pPr>
            <a:r>
              <a:t>Let’s look at the ABCs:</a:t>
            </a:r>
          </a:p>
          <a:p>
            <a:pPr>
              <a:lnSpc>
                <a:spcPct val="107000"/>
              </a:lnSpc>
              <a:spcBef>
                <a:spcPts val="800"/>
              </a:spcBef>
              <a:tabLst>
                <a:tab pos="342900" algn="l"/>
              </a:tabLst>
              <a:defRPr sz="1800"/>
            </a:pPr>
            <a:r>
              <a:t>You might have heard the term ABC’s of behavior. Clues to figure out the meaning of behavior can be found in 3 things:</a:t>
            </a:r>
          </a:p>
          <a:p>
            <a:pPr>
              <a:lnSpc>
                <a:spcPct val="107000"/>
              </a:lnSpc>
              <a:spcBef>
                <a:spcPts val="800"/>
              </a:spcBef>
              <a:defRPr sz="1800"/>
            </a:pPr>
            <a:r>
              <a:t> </a:t>
            </a:r>
          </a:p>
          <a:p>
            <a:pPr>
              <a:lnSpc>
                <a:spcPct val="107000"/>
              </a:lnSpc>
              <a:spcBef>
                <a:spcPts val="800"/>
              </a:spcBef>
              <a:defRPr b="1" sz="1800"/>
            </a:pPr>
            <a:r>
              <a:t>A </a:t>
            </a:r>
            <a:r>
              <a:rPr b="0"/>
              <a:t>stands for Antecedent. Antecedent refers to what happened directly BEFORE the behavior happened. These are all things that can happen before behaviors that might turn on the child’s challenging behavior. Tell participants you will go into depth on the next slides. </a:t>
            </a:r>
          </a:p>
          <a:p>
            <a:pPr>
              <a:lnSpc>
                <a:spcPct val="107000"/>
              </a:lnSpc>
              <a:spcBef>
                <a:spcPts val="800"/>
              </a:spcBef>
              <a:defRPr sz="1800"/>
            </a:pPr>
            <a:r>
              <a:t> </a:t>
            </a:r>
          </a:p>
          <a:p>
            <a:pPr>
              <a:lnSpc>
                <a:spcPct val="107000"/>
              </a:lnSpc>
              <a:spcBef>
                <a:spcPts val="800"/>
              </a:spcBef>
              <a:defRPr b="1" sz="1800"/>
            </a:pPr>
            <a:r>
              <a:t>B</a:t>
            </a:r>
            <a:r>
              <a:rPr b="0"/>
              <a:t> stands for Behavior. Behavior refers to what the child did. You want to ask yourself, “What did the child’s challenging behavior look like?”</a:t>
            </a:r>
          </a:p>
          <a:p>
            <a:pPr>
              <a:lnSpc>
                <a:spcPct val="107000"/>
              </a:lnSpc>
              <a:spcBef>
                <a:spcPts val="800"/>
              </a:spcBef>
              <a:defRPr sz="1800">
                <a:latin typeface="Times New Roman"/>
                <a:ea typeface="Times New Roman"/>
                <a:cs typeface="Times New Roman"/>
                <a:sym typeface="Times New Roman"/>
              </a:defRPr>
            </a:pPr>
            <a:r>
              <a:t> </a:t>
            </a:r>
          </a:p>
          <a:p>
            <a:pPr>
              <a:lnSpc>
                <a:spcPct val="107000"/>
              </a:lnSpc>
              <a:spcBef>
                <a:spcPts val="800"/>
              </a:spcBef>
              <a:defRPr b="1" sz="1800"/>
            </a:pPr>
            <a:r>
              <a:t>C </a:t>
            </a:r>
            <a:r>
              <a:rPr b="0"/>
              <a:t>refers to the consequence of the child’s challenging behavior. Consequence simply means what happened AFTER the behavior. Tell participants you will go into depth on the next slides. </a:t>
            </a:r>
          </a:p>
          <a:p>
            <a:pPr>
              <a:defRPr sz="1800"/>
            </a:pP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12" name="Title Text"/>
          <p:cNvSpPr txBox="1"/>
          <p:nvPr>
            <p:ph type="title"/>
          </p:nvPr>
        </p:nvSpPr>
        <p:spPr>
          <a:prstGeom prst="rect">
            <a:avLst/>
          </a:prstGeom>
        </p:spPr>
        <p:txBody>
          <a:bodyPr/>
          <a:lstStyle/>
          <a:p>
            <a:pPr/>
            <a:r>
              <a:t>Title Text</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with Cap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1" name="Title Text"/>
          <p:cNvSpPr txBox="1"/>
          <p:nvPr>
            <p:ph type="title"/>
          </p:nvPr>
        </p:nvSpPr>
        <p:spPr>
          <a:xfrm>
            <a:off x="629841" y="457200"/>
            <a:ext cx="2949178" cy="1600200"/>
          </a:xfrm>
          <a:prstGeom prst="rect">
            <a:avLst/>
          </a:prstGeom>
        </p:spPr>
        <p:txBody>
          <a:bodyPr anchor="b"/>
          <a:lstStyle>
            <a:lvl1pPr algn="l">
              <a:defRPr sz="2400"/>
            </a:lvl1pPr>
          </a:lstStyle>
          <a:p>
            <a:pPr/>
            <a:r>
              <a:t>Title Text</a:t>
            </a:r>
          </a:p>
        </p:txBody>
      </p:sp>
      <p:sp>
        <p:nvSpPr>
          <p:cNvPr id="92" name="Body Level One…"/>
          <p:cNvSpPr txBox="1"/>
          <p:nvPr>
            <p:ph type="body" sz="half" idx="1"/>
          </p:nvPr>
        </p:nvSpPr>
        <p:spPr>
          <a:xfrm>
            <a:off x="3887391" y="987431"/>
            <a:ext cx="4629151" cy="4873626"/>
          </a:xfrm>
          <a:prstGeom prst="rect">
            <a:avLst/>
          </a:prstGeom>
        </p:spPr>
        <p:txBody>
          <a:bodyPr/>
          <a:lstStyle>
            <a:lvl1pPr>
              <a:defRPr sz="2400"/>
            </a:lvl1pPr>
            <a:lvl2pPr marL="538842" indent="-195942">
              <a:defRPr sz="2400"/>
            </a:lvl2pPr>
            <a:lvl3pPr marL="914400" indent="-228600">
              <a:defRPr sz="2400"/>
            </a:lvl3pPr>
            <a:lvl4pPr marL="1303019" indent="-274319">
              <a:defRPr sz="2400"/>
            </a:lvl4pPr>
            <a:lvl5pPr marL="1645920" indent="-274320">
              <a:defRPr sz="2400"/>
            </a:lvl5pPr>
          </a:lstStyle>
          <a:p>
            <a:pPr/>
            <a:r>
              <a:t>Body Level One</a:t>
            </a:r>
          </a:p>
          <a:p>
            <a:pPr lvl="1"/>
            <a:r>
              <a:t>Body Level Two</a:t>
            </a:r>
          </a:p>
          <a:p>
            <a:pPr lvl="2"/>
            <a:r>
              <a:t>Body Level Three</a:t>
            </a:r>
          </a:p>
          <a:p>
            <a:pPr lvl="3"/>
            <a:r>
              <a:t>Body Level Four</a:t>
            </a:r>
          </a:p>
          <a:p>
            <a:pPr lvl="4"/>
            <a:r>
              <a:t>Body Level Five</a:t>
            </a:r>
          </a:p>
        </p:txBody>
      </p:sp>
      <p:sp>
        <p:nvSpPr>
          <p:cNvPr id="93" name="Text Placeholder 3"/>
          <p:cNvSpPr/>
          <p:nvPr>
            <p:ph type="body" sz="quarter" idx="13"/>
          </p:nvPr>
        </p:nvSpPr>
        <p:spPr>
          <a:xfrm>
            <a:off x="629840" y="2057400"/>
            <a:ext cx="2949180" cy="3811588"/>
          </a:xfrm>
          <a:prstGeom prst="rect">
            <a:avLst/>
          </a:prstGeom>
        </p:spPr>
        <p:txBody>
          <a:bodyPr/>
          <a:lstStyle/>
          <a:p>
            <a:pPr marL="0" indent="0">
              <a:buClrTx/>
              <a:buSzTx/>
              <a:buFontTx/>
              <a:buNone/>
              <a:defRPr sz="1200"/>
            </a:pPr>
          </a:p>
        </p:txBody>
      </p:sp>
      <p:sp>
        <p:nvSpPr>
          <p:cNvPr id="94" name="Slide Number"/>
          <p:cNvSpPr txBox="1"/>
          <p:nvPr>
            <p:ph type="sldNum" sz="quarter" idx="2"/>
          </p:nvPr>
        </p:nvSpPr>
        <p:spPr>
          <a:xfrm>
            <a:off x="8284073" y="6431569"/>
            <a:ext cx="231278" cy="2147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icture with Cap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1" name="Title Text"/>
          <p:cNvSpPr txBox="1"/>
          <p:nvPr>
            <p:ph type="title"/>
          </p:nvPr>
        </p:nvSpPr>
        <p:spPr>
          <a:xfrm>
            <a:off x="629841" y="457200"/>
            <a:ext cx="2949178" cy="1600200"/>
          </a:xfrm>
          <a:prstGeom prst="rect">
            <a:avLst/>
          </a:prstGeom>
        </p:spPr>
        <p:txBody>
          <a:bodyPr anchor="b"/>
          <a:lstStyle>
            <a:lvl1pPr algn="l">
              <a:defRPr sz="2400"/>
            </a:lvl1pPr>
          </a:lstStyle>
          <a:p>
            <a:pPr/>
            <a:r>
              <a:t>Title Text</a:t>
            </a:r>
          </a:p>
        </p:txBody>
      </p:sp>
      <p:sp>
        <p:nvSpPr>
          <p:cNvPr id="102" name="Picture Placeholder 2"/>
          <p:cNvSpPr/>
          <p:nvPr>
            <p:ph type="pic" sz="half" idx="13"/>
          </p:nvPr>
        </p:nvSpPr>
        <p:spPr>
          <a:xfrm>
            <a:off x="3887391" y="987431"/>
            <a:ext cx="4629151" cy="4873626"/>
          </a:xfrm>
          <a:prstGeom prst="rect">
            <a:avLst/>
          </a:prstGeom>
        </p:spPr>
        <p:txBody>
          <a:bodyPr lIns="91439" rIns="91439">
            <a:noAutofit/>
          </a:bodyPr>
          <a:lstStyle/>
          <a:p>
            <a:pPr/>
          </a:p>
        </p:txBody>
      </p:sp>
      <p:sp>
        <p:nvSpPr>
          <p:cNvPr id="103" name="Body Level One…"/>
          <p:cNvSpPr txBox="1"/>
          <p:nvPr>
            <p:ph type="body" sz="quarter" idx="1"/>
          </p:nvPr>
        </p:nvSpPr>
        <p:spPr>
          <a:xfrm>
            <a:off x="629841" y="2057400"/>
            <a:ext cx="2949178" cy="3811588"/>
          </a:xfrm>
          <a:prstGeom prst="rect">
            <a:avLst/>
          </a:prstGeom>
        </p:spPr>
        <p:txBody>
          <a:bodyPr/>
          <a:lstStyle>
            <a:lvl1pPr marL="0" indent="0">
              <a:buClrTx/>
              <a:buSzTx/>
              <a:buFontTx/>
              <a:buNone/>
              <a:defRPr sz="1200"/>
            </a:lvl1pPr>
            <a:lvl2pPr marL="0" indent="342900">
              <a:buClrTx/>
              <a:buSzTx/>
              <a:buFontTx/>
              <a:buNone/>
              <a:defRPr sz="1200"/>
            </a:lvl2pPr>
            <a:lvl3pPr marL="0" indent="685800">
              <a:buClrTx/>
              <a:buSzTx/>
              <a:buFontTx/>
              <a:buNone/>
              <a:defRPr sz="1200"/>
            </a:lvl3pPr>
            <a:lvl4pPr marL="0" indent="1028700">
              <a:buClrTx/>
              <a:buSzTx/>
              <a:buFontTx/>
              <a:buNone/>
              <a:defRPr sz="1200"/>
            </a:lvl4pPr>
            <a:lvl5pPr marL="0" indent="1371600">
              <a:buClrTx/>
              <a:buSzTx/>
              <a:buFontTx/>
              <a:buNone/>
              <a:defRPr sz="1200"/>
            </a:lvl5pPr>
          </a:lstStyle>
          <a:p>
            <a:pPr/>
            <a:r>
              <a:t>Body Level One</a:t>
            </a:r>
          </a:p>
          <a:p>
            <a:pPr lvl="1"/>
            <a:r>
              <a:t>Body Level Two</a:t>
            </a:r>
          </a:p>
          <a:p>
            <a:pPr lvl="2"/>
            <a:r>
              <a:t>Body Level Three</a:t>
            </a:r>
          </a:p>
          <a:p>
            <a:pPr lvl="3"/>
            <a:r>
              <a:t>Body Level Four</a:t>
            </a:r>
          </a:p>
          <a:p>
            <a:pPr lvl="4"/>
            <a:r>
              <a:t>Body Level Five</a:t>
            </a:r>
          </a:p>
        </p:txBody>
      </p:sp>
      <p:sp>
        <p:nvSpPr>
          <p:cNvPr id="104" name="Slide Number"/>
          <p:cNvSpPr txBox="1"/>
          <p:nvPr>
            <p:ph type="sldNum" sz="quarter" idx="2"/>
          </p:nvPr>
        </p:nvSpPr>
        <p:spPr>
          <a:xfrm>
            <a:off x="8284073" y="6431569"/>
            <a:ext cx="231278" cy="2147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Title Text"/>
          <p:cNvSpPr txBox="1"/>
          <p:nvPr>
            <p:ph type="title"/>
          </p:nvPr>
        </p:nvSpPr>
        <p:spPr>
          <a:xfrm>
            <a:off x="628650" y="365128"/>
            <a:ext cx="7886700" cy="1325564"/>
          </a:xfrm>
          <a:prstGeom prst="rect">
            <a:avLst/>
          </a:prstGeom>
        </p:spPr>
        <p:txBody>
          <a:bodyPr anchor="ctr"/>
          <a:lstStyle>
            <a:lvl1pPr>
              <a:defRPr sz="3600"/>
            </a:lvl1pPr>
          </a:lstStyle>
          <a:p>
            <a:pPr/>
            <a:r>
              <a:t>Title Text</a:t>
            </a:r>
          </a:p>
        </p:txBody>
      </p:sp>
      <p:sp>
        <p:nvSpPr>
          <p:cNvPr id="21" name="Body Level One…"/>
          <p:cNvSpPr txBox="1"/>
          <p:nvPr>
            <p:ph type="body" idx="1"/>
          </p:nvPr>
        </p:nvSpPr>
        <p:spPr>
          <a:xfrm>
            <a:off x="628650" y="1825625"/>
            <a:ext cx="78867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xfrm>
            <a:off x="8284073" y="6431569"/>
            <a:ext cx="231278" cy="2147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Two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9" name="Title Text"/>
          <p:cNvSpPr txBox="1"/>
          <p:nvPr>
            <p:ph type="title"/>
          </p:nvPr>
        </p:nvSpPr>
        <p:spPr>
          <a:xfrm>
            <a:off x="628650" y="365128"/>
            <a:ext cx="7886700" cy="1325564"/>
          </a:xfrm>
          <a:prstGeom prst="rect">
            <a:avLst/>
          </a:prstGeom>
        </p:spPr>
        <p:txBody>
          <a:bodyPr anchor="ctr"/>
          <a:lstStyle>
            <a:lvl1pPr>
              <a:defRPr sz="3600"/>
            </a:lvl1pPr>
          </a:lstStyle>
          <a:p>
            <a:pPr/>
            <a:r>
              <a:t>Title Text</a:t>
            </a:r>
          </a:p>
        </p:txBody>
      </p:sp>
      <p:sp>
        <p:nvSpPr>
          <p:cNvPr id="30" name="Funding Statement"/>
          <p:cNvSpPr txBox="1"/>
          <p:nvPr/>
        </p:nvSpPr>
        <p:spPr>
          <a:xfrm>
            <a:off x="876302" y="2065009"/>
            <a:ext cx="4136781" cy="30041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000">
                <a:solidFill>
                  <a:schemeClr val="accent6"/>
                </a:solidFill>
              </a:defRPr>
            </a:pPr>
            <a:r>
              <a:t>The contents of this presentation were developed under a grant from the U.S. Department of Education, </a:t>
            </a:r>
            <a:br/>
            <a:r>
              <a:t>#H326B170003. However, those contents do not necessarily represent the policy of the U.S. Department of Education, and you should not assume endorsement by the Federal Government. Project officer, Sunyoung Ahn.</a:t>
            </a:r>
          </a:p>
        </p:txBody>
      </p:sp>
      <p:pic>
        <p:nvPicPr>
          <p:cNvPr id="31" name="IDEAs that Work. Office of Special Education Programs" descr="IDEAs that Work. Office of Special Education Programs"/>
          <p:cNvPicPr>
            <a:picLocks noChangeAspect="1"/>
          </p:cNvPicPr>
          <p:nvPr/>
        </p:nvPicPr>
        <p:blipFill>
          <a:blip r:embed="rId3">
            <a:extLst/>
          </a:blip>
          <a:stretch>
            <a:fillRect/>
          </a:stretch>
        </p:blipFill>
        <p:spPr>
          <a:xfrm>
            <a:off x="5866419" y="2740420"/>
            <a:ext cx="2065957" cy="1819276"/>
          </a:xfrm>
          <a:prstGeom prst="rect">
            <a:avLst/>
          </a:prstGeom>
          <a:ln w="12700">
            <a:miter lim="400000"/>
          </a:ln>
        </p:spPr>
      </p:pic>
      <p:sp>
        <p:nvSpPr>
          <p:cNvPr id="32" name="Slide Number"/>
          <p:cNvSpPr txBox="1"/>
          <p:nvPr>
            <p:ph type="sldNum" sz="quarter" idx="2"/>
          </p:nvPr>
        </p:nvSpPr>
        <p:spPr>
          <a:xfrm>
            <a:off x="8284073" y="6431569"/>
            <a:ext cx="231278" cy="2147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Head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9" name="Title Text"/>
          <p:cNvSpPr txBox="1"/>
          <p:nvPr>
            <p:ph type="title"/>
          </p:nvPr>
        </p:nvSpPr>
        <p:spPr>
          <a:xfrm>
            <a:off x="623887" y="1709745"/>
            <a:ext cx="7886701" cy="2852737"/>
          </a:xfrm>
          <a:prstGeom prst="rect">
            <a:avLst/>
          </a:prstGeom>
        </p:spPr>
        <p:txBody>
          <a:bodyPr anchor="b"/>
          <a:lstStyle/>
          <a:p>
            <a:pPr/>
            <a:r>
              <a:t>Title Text</a:t>
            </a:r>
          </a:p>
        </p:txBody>
      </p:sp>
      <p:sp>
        <p:nvSpPr>
          <p:cNvPr id="40" name="Body Level One…"/>
          <p:cNvSpPr txBox="1"/>
          <p:nvPr>
            <p:ph type="body" sz="quarter" idx="1"/>
          </p:nvPr>
        </p:nvSpPr>
        <p:spPr>
          <a:xfrm>
            <a:off x="623887" y="4589469"/>
            <a:ext cx="7886701" cy="1500188"/>
          </a:xfrm>
          <a:prstGeom prst="rect">
            <a:avLst/>
          </a:prstGeom>
        </p:spPr>
        <p:txBody>
          <a:bodyPr/>
          <a:lstStyle>
            <a:lvl1pPr marL="0" indent="0">
              <a:buClrTx/>
              <a:buSzTx/>
              <a:buFontTx/>
              <a:buNone/>
              <a:defRPr sz="1800">
                <a:solidFill>
                  <a:srgbClr val="888888"/>
                </a:solidFill>
              </a:defRPr>
            </a:lvl1pPr>
            <a:lvl2pPr marL="0" indent="342900">
              <a:buClrTx/>
              <a:buSzTx/>
              <a:buFontTx/>
              <a:buNone/>
              <a:defRPr sz="1800">
                <a:solidFill>
                  <a:srgbClr val="888888"/>
                </a:solidFill>
              </a:defRPr>
            </a:lvl2pPr>
            <a:lvl3pPr marL="0" indent="685800">
              <a:buClrTx/>
              <a:buSzTx/>
              <a:buFontTx/>
              <a:buNone/>
              <a:defRPr sz="1800">
                <a:solidFill>
                  <a:srgbClr val="888888"/>
                </a:solidFill>
              </a:defRPr>
            </a:lvl3pPr>
            <a:lvl4pPr marL="0" indent="1028700">
              <a:buClrTx/>
              <a:buSzTx/>
              <a:buFontTx/>
              <a:buNone/>
              <a:defRPr sz="1800">
                <a:solidFill>
                  <a:srgbClr val="888888"/>
                </a:solidFill>
              </a:defRPr>
            </a:lvl4pPr>
            <a:lvl5pPr marL="0" indent="1371600">
              <a:buClrTx/>
              <a:buSzTx/>
              <a:buFontTx/>
              <a:buNone/>
              <a:defRPr sz="18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8284073" y="6431569"/>
            <a:ext cx="231278" cy="2147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wo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8" name="Title Text"/>
          <p:cNvSpPr txBox="1"/>
          <p:nvPr>
            <p:ph type="title"/>
          </p:nvPr>
        </p:nvSpPr>
        <p:spPr>
          <a:xfrm>
            <a:off x="628650" y="365128"/>
            <a:ext cx="7886700" cy="1325564"/>
          </a:xfrm>
          <a:prstGeom prst="rect">
            <a:avLst/>
          </a:prstGeom>
        </p:spPr>
        <p:txBody>
          <a:bodyPr anchor="ctr"/>
          <a:lstStyle>
            <a:lvl1pPr>
              <a:defRPr sz="3600"/>
            </a:lvl1pPr>
          </a:lstStyle>
          <a:p>
            <a:pPr/>
            <a:r>
              <a:t>Title Text</a:t>
            </a:r>
          </a:p>
        </p:txBody>
      </p:sp>
      <p:sp>
        <p:nvSpPr>
          <p:cNvPr id="49" name="Body Level One…"/>
          <p:cNvSpPr txBox="1"/>
          <p:nvPr>
            <p:ph type="body" sz="half" idx="1"/>
          </p:nvPr>
        </p:nvSpPr>
        <p:spPr>
          <a:xfrm>
            <a:off x="628650" y="1825625"/>
            <a:ext cx="38862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0" name="Slide Number"/>
          <p:cNvSpPr txBox="1"/>
          <p:nvPr>
            <p:ph type="sldNum" sz="quarter" idx="2"/>
          </p:nvPr>
        </p:nvSpPr>
        <p:spPr>
          <a:xfrm>
            <a:off x="8284073" y="6431569"/>
            <a:ext cx="231278" cy="2147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wo Content 0">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7" name="Title Text"/>
          <p:cNvSpPr txBox="1"/>
          <p:nvPr>
            <p:ph type="title"/>
          </p:nvPr>
        </p:nvSpPr>
        <p:spPr>
          <a:xfrm>
            <a:off x="628650" y="365128"/>
            <a:ext cx="7886700" cy="1325564"/>
          </a:xfrm>
          <a:prstGeom prst="rect">
            <a:avLst/>
          </a:prstGeom>
        </p:spPr>
        <p:txBody>
          <a:bodyPr anchor="ctr"/>
          <a:lstStyle>
            <a:lvl1pPr>
              <a:defRPr sz="3600"/>
            </a:lvl1pPr>
          </a:lstStyle>
          <a:p>
            <a:pPr/>
            <a:r>
              <a:t>Title Text</a:t>
            </a:r>
          </a:p>
        </p:txBody>
      </p:sp>
      <p:sp>
        <p:nvSpPr>
          <p:cNvPr id="58" name="Body Level One…"/>
          <p:cNvSpPr txBox="1"/>
          <p:nvPr>
            <p:ph type="body" sz="half" idx="1"/>
          </p:nvPr>
        </p:nvSpPr>
        <p:spPr>
          <a:xfrm>
            <a:off x="628650" y="1825625"/>
            <a:ext cx="3886200" cy="4351338"/>
          </a:xfrm>
          <a:prstGeom prst="rect">
            <a:avLst/>
          </a:prstGeom>
        </p:spPr>
        <p:txBody>
          <a:bodyPr/>
          <a:lstStyle>
            <a:lvl1pPr>
              <a:defRPr>
                <a:solidFill>
                  <a:srgbClr val="E7E6E6"/>
                </a:solidFill>
              </a:defRPr>
            </a:lvl1pPr>
            <a:lvl2pPr>
              <a:defRPr>
                <a:solidFill>
                  <a:srgbClr val="E7E6E6"/>
                </a:solidFill>
              </a:defRPr>
            </a:lvl2pPr>
            <a:lvl3pPr>
              <a:defRPr>
                <a:solidFill>
                  <a:srgbClr val="E7E6E6"/>
                </a:solidFill>
              </a:defRPr>
            </a:lvl3pPr>
            <a:lvl4pPr>
              <a:defRPr>
                <a:solidFill>
                  <a:srgbClr val="E7E6E6"/>
                </a:solidFill>
              </a:defRPr>
            </a:lvl4pPr>
            <a:lvl5pPr>
              <a:defRPr>
                <a:solidFill>
                  <a:srgbClr val="E7E6E6"/>
                </a:solidFill>
              </a:defRPr>
            </a:lvl5pPr>
          </a:lstStyle>
          <a:p>
            <a:pPr/>
            <a:r>
              <a:t>Body Level One</a:t>
            </a:r>
          </a:p>
          <a:p>
            <a:pPr lvl="1"/>
            <a:r>
              <a:t>Body Level Two</a:t>
            </a:r>
          </a:p>
          <a:p>
            <a:pPr lvl="2"/>
            <a:r>
              <a:t>Body Level Three</a:t>
            </a:r>
          </a:p>
          <a:p>
            <a:pPr lvl="3"/>
            <a:r>
              <a:t>Body Level Four</a:t>
            </a:r>
          </a:p>
          <a:p>
            <a:pPr lvl="4"/>
            <a:r>
              <a:t>Body Level Five</a:t>
            </a:r>
          </a:p>
        </p:txBody>
      </p:sp>
      <p:sp>
        <p:nvSpPr>
          <p:cNvPr id="59" name="Slide Number"/>
          <p:cNvSpPr txBox="1"/>
          <p:nvPr>
            <p:ph type="sldNum" sz="quarter" idx="2"/>
          </p:nvPr>
        </p:nvSpPr>
        <p:spPr>
          <a:xfrm>
            <a:off x="8284073" y="6431569"/>
            <a:ext cx="231278" cy="214701"/>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mparis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6" name="Title Text"/>
          <p:cNvSpPr txBox="1"/>
          <p:nvPr>
            <p:ph type="title"/>
          </p:nvPr>
        </p:nvSpPr>
        <p:spPr>
          <a:xfrm>
            <a:off x="629841" y="365128"/>
            <a:ext cx="7886701" cy="1325564"/>
          </a:xfrm>
          <a:prstGeom prst="rect">
            <a:avLst/>
          </a:prstGeom>
        </p:spPr>
        <p:txBody>
          <a:bodyPr anchor="ctr"/>
          <a:lstStyle>
            <a:lvl1pPr>
              <a:defRPr sz="3600"/>
            </a:lvl1pPr>
          </a:lstStyle>
          <a:p>
            <a:pPr/>
            <a:r>
              <a:t>Title Text</a:t>
            </a:r>
          </a:p>
        </p:txBody>
      </p:sp>
      <p:sp>
        <p:nvSpPr>
          <p:cNvPr id="67" name="Body Level One…"/>
          <p:cNvSpPr txBox="1"/>
          <p:nvPr>
            <p:ph type="body" sz="quarter" idx="1"/>
          </p:nvPr>
        </p:nvSpPr>
        <p:spPr>
          <a:xfrm>
            <a:off x="629841" y="1681163"/>
            <a:ext cx="3868341" cy="823913"/>
          </a:xfrm>
          <a:prstGeom prst="rect">
            <a:avLst/>
          </a:prstGeom>
        </p:spPr>
        <p:txBody>
          <a:bodyPr anchor="b"/>
          <a:lstStyle>
            <a:lvl1pPr marL="0" indent="0">
              <a:buClrTx/>
              <a:buSzTx/>
              <a:buFontTx/>
              <a:buNone/>
              <a:defRPr b="1" sz="1800"/>
            </a:lvl1pPr>
            <a:lvl2pPr marL="0" indent="342900">
              <a:buClrTx/>
              <a:buSzTx/>
              <a:buFontTx/>
              <a:buNone/>
              <a:defRPr b="1" sz="1800"/>
            </a:lvl2pPr>
            <a:lvl3pPr marL="0" indent="685800">
              <a:buClrTx/>
              <a:buSzTx/>
              <a:buFontTx/>
              <a:buNone/>
              <a:defRPr b="1" sz="1800"/>
            </a:lvl3pPr>
            <a:lvl4pPr marL="0" indent="1028700">
              <a:buClrTx/>
              <a:buSzTx/>
              <a:buFontTx/>
              <a:buNone/>
              <a:defRPr b="1" sz="1800"/>
            </a:lvl4pPr>
            <a:lvl5pPr marL="0" indent="1371600">
              <a:buClrTx/>
              <a:buSzTx/>
              <a:buFontTx/>
              <a:buNone/>
              <a:defRPr b="1" sz="1800"/>
            </a:lvl5pPr>
          </a:lstStyle>
          <a:p>
            <a:pPr/>
            <a:r>
              <a:t>Body Level One</a:t>
            </a:r>
          </a:p>
          <a:p>
            <a:pPr lvl="1"/>
            <a:r>
              <a:t>Body Level Two</a:t>
            </a:r>
          </a:p>
          <a:p>
            <a:pPr lvl="2"/>
            <a:r>
              <a:t>Body Level Three</a:t>
            </a:r>
          </a:p>
          <a:p>
            <a:pPr lvl="3"/>
            <a:r>
              <a:t>Body Level Four</a:t>
            </a:r>
          </a:p>
          <a:p>
            <a:pPr lvl="4"/>
            <a:r>
              <a:t>Body Level Five</a:t>
            </a:r>
          </a:p>
        </p:txBody>
      </p:sp>
      <p:sp>
        <p:nvSpPr>
          <p:cNvPr id="68" name="Text Placeholder 4"/>
          <p:cNvSpPr/>
          <p:nvPr>
            <p:ph type="body" sz="quarter" idx="13"/>
          </p:nvPr>
        </p:nvSpPr>
        <p:spPr>
          <a:xfrm>
            <a:off x="4629151" y="1681163"/>
            <a:ext cx="3887392" cy="823913"/>
          </a:xfrm>
          <a:prstGeom prst="rect">
            <a:avLst/>
          </a:prstGeom>
        </p:spPr>
        <p:txBody>
          <a:bodyPr anchor="b"/>
          <a:lstStyle/>
          <a:p>
            <a:pPr marL="0" indent="0">
              <a:buClrTx/>
              <a:buSzTx/>
              <a:buFontTx/>
              <a:buNone/>
              <a:defRPr b="1" sz="1800"/>
            </a:pPr>
          </a:p>
        </p:txBody>
      </p:sp>
      <p:sp>
        <p:nvSpPr>
          <p:cNvPr id="69" name="Slide Number"/>
          <p:cNvSpPr txBox="1"/>
          <p:nvPr>
            <p:ph type="sldNum" sz="quarter" idx="2"/>
          </p:nvPr>
        </p:nvSpPr>
        <p:spPr>
          <a:xfrm>
            <a:off x="8284073" y="6431569"/>
            <a:ext cx="231278" cy="2147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6" name="Title Text"/>
          <p:cNvSpPr txBox="1"/>
          <p:nvPr>
            <p:ph type="title"/>
          </p:nvPr>
        </p:nvSpPr>
        <p:spPr>
          <a:xfrm>
            <a:off x="628650" y="365128"/>
            <a:ext cx="7886700" cy="1325564"/>
          </a:xfrm>
          <a:prstGeom prst="rect">
            <a:avLst/>
          </a:prstGeom>
        </p:spPr>
        <p:txBody>
          <a:bodyPr anchor="ctr"/>
          <a:lstStyle>
            <a:lvl1pPr>
              <a:defRPr sz="3600"/>
            </a:lvl1pPr>
          </a:lstStyle>
          <a:p>
            <a:pPr/>
            <a:r>
              <a:t>Title Text</a:t>
            </a:r>
          </a:p>
        </p:txBody>
      </p:sp>
      <p:sp>
        <p:nvSpPr>
          <p:cNvPr id="77" name="Slide Number"/>
          <p:cNvSpPr txBox="1"/>
          <p:nvPr>
            <p:ph type="sldNum" sz="quarter" idx="2"/>
          </p:nvPr>
        </p:nvSpPr>
        <p:spPr>
          <a:xfrm>
            <a:off x="8284073" y="6431569"/>
            <a:ext cx="231278" cy="2147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4" name="Slide Number"/>
          <p:cNvSpPr txBox="1"/>
          <p:nvPr>
            <p:ph type="sldNum" sz="quarter" idx="2"/>
          </p:nvPr>
        </p:nvSpPr>
        <p:spPr>
          <a:xfrm>
            <a:off x="8284073" y="6431569"/>
            <a:ext cx="231278" cy="2147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800098" y="2990856"/>
            <a:ext cx="7543804" cy="135238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Title Text</a:t>
            </a:r>
          </a:p>
        </p:txBody>
      </p:sp>
      <p:sp>
        <p:nvSpPr>
          <p:cNvPr id="3" name="Straight Connector 6"/>
          <p:cNvSpPr/>
          <p:nvPr/>
        </p:nvSpPr>
        <p:spPr>
          <a:xfrm>
            <a:off x="1657349" y="2857654"/>
            <a:ext cx="5829301" cy="1"/>
          </a:xfrm>
          <a:prstGeom prst="line">
            <a:avLst/>
          </a:prstGeom>
          <a:ln w="28575">
            <a:solidFill>
              <a:schemeClr val="accent6"/>
            </a:solidFill>
            <a:miter/>
          </a:ln>
        </p:spPr>
        <p:txBody>
          <a:bodyPr lIns="45719" rIns="45719"/>
          <a:lstStyle/>
          <a:p>
            <a:pPr/>
          </a:p>
        </p:txBody>
      </p:sp>
      <p:sp>
        <p:nvSpPr>
          <p:cNvPr id="4" name="Body Level One…"/>
          <p:cNvSpPr txBox="1"/>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5" name="Slide Number"/>
          <p:cNvSpPr txBox="1"/>
          <p:nvPr>
            <p:ph type="sldNum" sz="quarter" idx="2"/>
          </p:nvPr>
        </p:nvSpPr>
        <p:spPr>
          <a:xfrm>
            <a:off x="5664698" y="6431569"/>
            <a:ext cx="231278" cy="214701"/>
          </a:xfrm>
          <a:prstGeom prst="rect">
            <a:avLst/>
          </a:prstGeom>
          <a:ln w="12700">
            <a:miter lim="400000"/>
          </a:ln>
        </p:spPr>
        <p:txBody>
          <a:bodyPr wrap="none" lIns="45719" rIns="45719" anchor="ctr">
            <a:spAutoFit/>
          </a:bodyPr>
          <a:lstStyle>
            <a:lvl1pPr algn="r">
              <a:defRPr sz="9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ransition xmlns:p14="http://schemas.microsoft.com/office/powerpoint/2010/main" spd="med" advClick="1"/>
  <p:txStyles>
    <p:titleStyle>
      <a:lvl1pPr marL="0" marR="0" indent="0" algn="ctr" defTabSz="685800" rtl="0" latinLnBrk="0">
        <a:lnSpc>
          <a:spcPct val="90000"/>
        </a:lnSpc>
        <a:spcBef>
          <a:spcPts val="0"/>
        </a:spcBef>
        <a:spcAft>
          <a:spcPts val="0"/>
        </a:spcAft>
        <a:buClrTx/>
        <a:buSzTx/>
        <a:buFontTx/>
        <a:buNone/>
        <a:tabLst/>
        <a:defRPr b="1" baseline="0" cap="none" i="0" spc="0" strike="noStrike" sz="4000" u="none">
          <a:ln>
            <a:noFill/>
          </a:ln>
          <a:solidFill>
            <a:schemeClr val="accent6"/>
          </a:solidFill>
          <a:uFillTx/>
          <a:latin typeface="Century Gothic"/>
          <a:ea typeface="Century Gothic"/>
          <a:cs typeface="Century Gothic"/>
          <a:sym typeface="Century Gothic"/>
        </a:defRPr>
      </a:lvl1pPr>
      <a:lvl2pPr marL="0" marR="0" indent="0" algn="ctr" defTabSz="685800" rtl="0" latinLnBrk="0">
        <a:lnSpc>
          <a:spcPct val="90000"/>
        </a:lnSpc>
        <a:spcBef>
          <a:spcPts val="0"/>
        </a:spcBef>
        <a:spcAft>
          <a:spcPts val="0"/>
        </a:spcAft>
        <a:buClrTx/>
        <a:buSzTx/>
        <a:buFontTx/>
        <a:buNone/>
        <a:tabLst/>
        <a:defRPr b="1" baseline="0" cap="none" i="0" spc="0" strike="noStrike" sz="4000" u="none">
          <a:ln>
            <a:noFill/>
          </a:ln>
          <a:solidFill>
            <a:schemeClr val="accent6"/>
          </a:solidFill>
          <a:uFillTx/>
          <a:latin typeface="Century Gothic"/>
          <a:ea typeface="Century Gothic"/>
          <a:cs typeface="Century Gothic"/>
          <a:sym typeface="Century Gothic"/>
        </a:defRPr>
      </a:lvl2pPr>
      <a:lvl3pPr marL="0" marR="0" indent="0" algn="ctr" defTabSz="685800" rtl="0" latinLnBrk="0">
        <a:lnSpc>
          <a:spcPct val="90000"/>
        </a:lnSpc>
        <a:spcBef>
          <a:spcPts val="0"/>
        </a:spcBef>
        <a:spcAft>
          <a:spcPts val="0"/>
        </a:spcAft>
        <a:buClrTx/>
        <a:buSzTx/>
        <a:buFontTx/>
        <a:buNone/>
        <a:tabLst/>
        <a:defRPr b="1" baseline="0" cap="none" i="0" spc="0" strike="noStrike" sz="4000" u="none">
          <a:ln>
            <a:noFill/>
          </a:ln>
          <a:solidFill>
            <a:schemeClr val="accent6"/>
          </a:solidFill>
          <a:uFillTx/>
          <a:latin typeface="Century Gothic"/>
          <a:ea typeface="Century Gothic"/>
          <a:cs typeface="Century Gothic"/>
          <a:sym typeface="Century Gothic"/>
        </a:defRPr>
      </a:lvl3pPr>
      <a:lvl4pPr marL="0" marR="0" indent="0" algn="ctr" defTabSz="685800" rtl="0" latinLnBrk="0">
        <a:lnSpc>
          <a:spcPct val="90000"/>
        </a:lnSpc>
        <a:spcBef>
          <a:spcPts val="0"/>
        </a:spcBef>
        <a:spcAft>
          <a:spcPts val="0"/>
        </a:spcAft>
        <a:buClrTx/>
        <a:buSzTx/>
        <a:buFontTx/>
        <a:buNone/>
        <a:tabLst/>
        <a:defRPr b="1" baseline="0" cap="none" i="0" spc="0" strike="noStrike" sz="4000" u="none">
          <a:ln>
            <a:noFill/>
          </a:ln>
          <a:solidFill>
            <a:schemeClr val="accent6"/>
          </a:solidFill>
          <a:uFillTx/>
          <a:latin typeface="Century Gothic"/>
          <a:ea typeface="Century Gothic"/>
          <a:cs typeface="Century Gothic"/>
          <a:sym typeface="Century Gothic"/>
        </a:defRPr>
      </a:lvl4pPr>
      <a:lvl5pPr marL="0" marR="0" indent="0" algn="ctr" defTabSz="685800" rtl="0" latinLnBrk="0">
        <a:lnSpc>
          <a:spcPct val="90000"/>
        </a:lnSpc>
        <a:spcBef>
          <a:spcPts val="0"/>
        </a:spcBef>
        <a:spcAft>
          <a:spcPts val="0"/>
        </a:spcAft>
        <a:buClrTx/>
        <a:buSzTx/>
        <a:buFontTx/>
        <a:buNone/>
        <a:tabLst/>
        <a:defRPr b="1" baseline="0" cap="none" i="0" spc="0" strike="noStrike" sz="4000" u="none">
          <a:ln>
            <a:noFill/>
          </a:ln>
          <a:solidFill>
            <a:schemeClr val="accent6"/>
          </a:solidFill>
          <a:uFillTx/>
          <a:latin typeface="Century Gothic"/>
          <a:ea typeface="Century Gothic"/>
          <a:cs typeface="Century Gothic"/>
          <a:sym typeface="Century Gothic"/>
        </a:defRPr>
      </a:lvl5pPr>
      <a:lvl6pPr marL="0" marR="0" indent="0" algn="ctr" defTabSz="685800" rtl="0" latinLnBrk="0">
        <a:lnSpc>
          <a:spcPct val="90000"/>
        </a:lnSpc>
        <a:spcBef>
          <a:spcPts val="0"/>
        </a:spcBef>
        <a:spcAft>
          <a:spcPts val="0"/>
        </a:spcAft>
        <a:buClrTx/>
        <a:buSzTx/>
        <a:buFontTx/>
        <a:buNone/>
        <a:tabLst/>
        <a:defRPr b="1" baseline="0" cap="none" i="0" spc="0" strike="noStrike" sz="4000" u="none">
          <a:ln>
            <a:noFill/>
          </a:ln>
          <a:solidFill>
            <a:schemeClr val="accent6"/>
          </a:solidFill>
          <a:uFillTx/>
          <a:latin typeface="Century Gothic"/>
          <a:ea typeface="Century Gothic"/>
          <a:cs typeface="Century Gothic"/>
          <a:sym typeface="Century Gothic"/>
        </a:defRPr>
      </a:lvl6pPr>
      <a:lvl7pPr marL="0" marR="0" indent="0" algn="ctr" defTabSz="685800" rtl="0" latinLnBrk="0">
        <a:lnSpc>
          <a:spcPct val="90000"/>
        </a:lnSpc>
        <a:spcBef>
          <a:spcPts val="0"/>
        </a:spcBef>
        <a:spcAft>
          <a:spcPts val="0"/>
        </a:spcAft>
        <a:buClrTx/>
        <a:buSzTx/>
        <a:buFontTx/>
        <a:buNone/>
        <a:tabLst/>
        <a:defRPr b="1" baseline="0" cap="none" i="0" spc="0" strike="noStrike" sz="4000" u="none">
          <a:ln>
            <a:noFill/>
          </a:ln>
          <a:solidFill>
            <a:schemeClr val="accent6"/>
          </a:solidFill>
          <a:uFillTx/>
          <a:latin typeface="Century Gothic"/>
          <a:ea typeface="Century Gothic"/>
          <a:cs typeface="Century Gothic"/>
          <a:sym typeface="Century Gothic"/>
        </a:defRPr>
      </a:lvl7pPr>
      <a:lvl8pPr marL="0" marR="0" indent="0" algn="ctr" defTabSz="685800" rtl="0" latinLnBrk="0">
        <a:lnSpc>
          <a:spcPct val="90000"/>
        </a:lnSpc>
        <a:spcBef>
          <a:spcPts val="0"/>
        </a:spcBef>
        <a:spcAft>
          <a:spcPts val="0"/>
        </a:spcAft>
        <a:buClrTx/>
        <a:buSzTx/>
        <a:buFontTx/>
        <a:buNone/>
        <a:tabLst/>
        <a:defRPr b="1" baseline="0" cap="none" i="0" spc="0" strike="noStrike" sz="4000" u="none">
          <a:ln>
            <a:noFill/>
          </a:ln>
          <a:solidFill>
            <a:schemeClr val="accent6"/>
          </a:solidFill>
          <a:uFillTx/>
          <a:latin typeface="Century Gothic"/>
          <a:ea typeface="Century Gothic"/>
          <a:cs typeface="Century Gothic"/>
          <a:sym typeface="Century Gothic"/>
        </a:defRPr>
      </a:lvl8pPr>
      <a:lvl9pPr marL="0" marR="0" indent="0" algn="ctr" defTabSz="685800" rtl="0" latinLnBrk="0">
        <a:lnSpc>
          <a:spcPct val="90000"/>
        </a:lnSpc>
        <a:spcBef>
          <a:spcPts val="0"/>
        </a:spcBef>
        <a:spcAft>
          <a:spcPts val="0"/>
        </a:spcAft>
        <a:buClrTx/>
        <a:buSzTx/>
        <a:buFontTx/>
        <a:buNone/>
        <a:tabLst/>
        <a:defRPr b="1" baseline="0" cap="none" i="0" spc="0" strike="noStrike" sz="4000" u="none">
          <a:ln>
            <a:noFill/>
          </a:ln>
          <a:solidFill>
            <a:schemeClr val="accent6"/>
          </a:solidFill>
          <a:uFillTx/>
          <a:latin typeface="Century Gothic"/>
          <a:ea typeface="Century Gothic"/>
          <a:cs typeface="Century Gothic"/>
          <a:sym typeface="Century Gothic"/>
        </a:defRPr>
      </a:lvl9pPr>
    </p:titleStyle>
    <p:bodyStyle>
      <a:lvl1pPr marL="171450" marR="0" indent="-171450" algn="l" defTabSz="685800" rtl="0" latinLnBrk="0">
        <a:lnSpc>
          <a:spcPct val="100000"/>
        </a:lnSpc>
        <a:spcBef>
          <a:spcPts val="700"/>
        </a:spcBef>
        <a:spcAft>
          <a:spcPts val="0"/>
        </a:spcAft>
        <a:buClr>
          <a:schemeClr val="accent1"/>
        </a:buClr>
        <a:buSzPct val="100000"/>
        <a:buFont typeface="Arial"/>
        <a:buChar char="•"/>
        <a:tabLst/>
        <a:defRPr b="0" baseline="0" cap="none" i="0" spc="0" strike="noStrike" sz="2800" u="none">
          <a:ln>
            <a:noFill/>
          </a:ln>
          <a:solidFill>
            <a:schemeClr val="accent6"/>
          </a:solidFill>
          <a:uFillTx/>
          <a:latin typeface="Arial"/>
          <a:ea typeface="Arial"/>
          <a:cs typeface="Arial"/>
          <a:sym typeface="Arial"/>
        </a:defRPr>
      </a:lvl1pPr>
      <a:lvl2pPr marL="542925" marR="0" indent="-200025" algn="l" defTabSz="685800" rtl="0" latinLnBrk="0">
        <a:lnSpc>
          <a:spcPct val="100000"/>
        </a:lnSpc>
        <a:spcBef>
          <a:spcPts val="700"/>
        </a:spcBef>
        <a:spcAft>
          <a:spcPts val="0"/>
        </a:spcAft>
        <a:buClr>
          <a:schemeClr val="accent1"/>
        </a:buClr>
        <a:buSzPct val="100000"/>
        <a:buFont typeface="Arial"/>
        <a:buChar char="•"/>
        <a:tabLst/>
        <a:defRPr b="0" baseline="0" cap="none" i="0" spc="0" strike="noStrike" sz="2800" u="none">
          <a:ln>
            <a:noFill/>
          </a:ln>
          <a:solidFill>
            <a:schemeClr val="accent6"/>
          </a:solidFill>
          <a:uFillTx/>
          <a:latin typeface="Arial"/>
          <a:ea typeface="Arial"/>
          <a:cs typeface="Arial"/>
          <a:sym typeface="Arial"/>
        </a:defRPr>
      </a:lvl2pPr>
      <a:lvl3pPr marL="952500" marR="0" indent="-266700" algn="l" defTabSz="685800" rtl="0" latinLnBrk="0">
        <a:lnSpc>
          <a:spcPct val="100000"/>
        </a:lnSpc>
        <a:spcBef>
          <a:spcPts val="700"/>
        </a:spcBef>
        <a:spcAft>
          <a:spcPts val="0"/>
        </a:spcAft>
        <a:buClr>
          <a:schemeClr val="accent1"/>
        </a:buClr>
        <a:buSzPct val="100000"/>
        <a:buFont typeface="Arial"/>
        <a:buChar char="•"/>
        <a:tabLst/>
        <a:defRPr b="0" baseline="0" cap="none" i="0" spc="0" strike="noStrike" sz="2800" u="none">
          <a:ln>
            <a:noFill/>
          </a:ln>
          <a:solidFill>
            <a:schemeClr val="accent6"/>
          </a:solidFill>
          <a:uFillTx/>
          <a:latin typeface="Arial"/>
          <a:ea typeface="Arial"/>
          <a:cs typeface="Arial"/>
          <a:sym typeface="Arial"/>
        </a:defRPr>
      </a:lvl3pPr>
      <a:lvl4pPr marL="1328737" marR="0" indent="-300037" algn="l" defTabSz="685800" rtl="0" latinLnBrk="0">
        <a:lnSpc>
          <a:spcPct val="100000"/>
        </a:lnSpc>
        <a:spcBef>
          <a:spcPts val="700"/>
        </a:spcBef>
        <a:spcAft>
          <a:spcPts val="0"/>
        </a:spcAft>
        <a:buClr>
          <a:schemeClr val="accent1"/>
        </a:buClr>
        <a:buSzPct val="100000"/>
        <a:buFont typeface="Arial"/>
        <a:buChar char="•"/>
        <a:tabLst/>
        <a:defRPr b="0" baseline="0" cap="none" i="0" spc="0" strike="noStrike" sz="2800" u="none">
          <a:ln>
            <a:noFill/>
          </a:ln>
          <a:solidFill>
            <a:schemeClr val="accent6"/>
          </a:solidFill>
          <a:uFillTx/>
          <a:latin typeface="Arial"/>
          <a:ea typeface="Arial"/>
          <a:cs typeface="Arial"/>
          <a:sym typeface="Arial"/>
        </a:defRPr>
      </a:lvl4pPr>
      <a:lvl5pPr marL="1671637" marR="0" indent="-300037" algn="l" defTabSz="685800" rtl="0" latinLnBrk="0">
        <a:lnSpc>
          <a:spcPct val="100000"/>
        </a:lnSpc>
        <a:spcBef>
          <a:spcPts val="700"/>
        </a:spcBef>
        <a:spcAft>
          <a:spcPts val="0"/>
        </a:spcAft>
        <a:buClr>
          <a:schemeClr val="accent1"/>
        </a:buClr>
        <a:buSzPct val="100000"/>
        <a:buFont typeface="Arial"/>
        <a:buChar char="•"/>
        <a:tabLst/>
        <a:defRPr b="0" baseline="0" cap="none" i="0" spc="0" strike="noStrike" sz="2800" u="none">
          <a:ln>
            <a:noFill/>
          </a:ln>
          <a:solidFill>
            <a:schemeClr val="accent6"/>
          </a:solidFill>
          <a:uFillTx/>
          <a:latin typeface="Arial"/>
          <a:ea typeface="Arial"/>
          <a:cs typeface="Arial"/>
          <a:sym typeface="Arial"/>
        </a:defRPr>
      </a:lvl5pPr>
      <a:lvl6pPr marL="2083776" marR="0" indent="-369276" algn="l" defTabSz="685800" rtl="0" latinLnBrk="0">
        <a:lnSpc>
          <a:spcPct val="100000"/>
        </a:lnSpc>
        <a:spcBef>
          <a:spcPts val="700"/>
        </a:spcBef>
        <a:spcAft>
          <a:spcPts val="0"/>
        </a:spcAft>
        <a:buClr>
          <a:schemeClr val="accent1"/>
        </a:buClr>
        <a:buSzPct val="100000"/>
        <a:buFont typeface="Arial"/>
        <a:buChar char="•"/>
        <a:tabLst/>
        <a:defRPr b="0" baseline="0" cap="none" i="0" spc="0" strike="noStrike" sz="2800" u="none">
          <a:ln>
            <a:noFill/>
          </a:ln>
          <a:solidFill>
            <a:schemeClr val="accent6"/>
          </a:solidFill>
          <a:uFillTx/>
          <a:latin typeface="Arial"/>
          <a:ea typeface="Arial"/>
          <a:cs typeface="Arial"/>
          <a:sym typeface="Arial"/>
        </a:defRPr>
      </a:lvl6pPr>
      <a:lvl7pPr marL="2426676" marR="0" indent="-369276" algn="l" defTabSz="685800" rtl="0" latinLnBrk="0">
        <a:lnSpc>
          <a:spcPct val="100000"/>
        </a:lnSpc>
        <a:spcBef>
          <a:spcPts val="700"/>
        </a:spcBef>
        <a:spcAft>
          <a:spcPts val="0"/>
        </a:spcAft>
        <a:buClr>
          <a:schemeClr val="accent1"/>
        </a:buClr>
        <a:buSzPct val="100000"/>
        <a:buFont typeface="Arial"/>
        <a:buChar char="•"/>
        <a:tabLst/>
        <a:defRPr b="0" baseline="0" cap="none" i="0" spc="0" strike="noStrike" sz="2800" u="none">
          <a:ln>
            <a:noFill/>
          </a:ln>
          <a:solidFill>
            <a:schemeClr val="accent6"/>
          </a:solidFill>
          <a:uFillTx/>
          <a:latin typeface="Arial"/>
          <a:ea typeface="Arial"/>
          <a:cs typeface="Arial"/>
          <a:sym typeface="Arial"/>
        </a:defRPr>
      </a:lvl7pPr>
      <a:lvl8pPr marL="2769576" marR="0" indent="-369276" algn="l" defTabSz="685800" rtl="0" latinLnBrk="0">
        <a:lnSpc>
          <a:spcPct val="100000"/>
        </a:lnSpc>
        <a:spcBef>
          <a:spcPts val="700"/>
        </a:spcBef>
        <a:spcAft>
          <a:spcPts val="0"/>
        </a:spcAft>
        <a:buClr>
          <a:schemeClr val="accent1"/>
        </a:buClr>
        <a:buSzPct val="100000"/>
        <a:buFont typeface="Arial"/>
        <a:buChar char="•"/>
        <a:tabLst/>
        <a:defRPr b="0" baseline="0" cap="none" i="0" spc="0" strike="noStrike" sz="2800" u="none">
          <a:ln>
            <a:noFill/>
          </a:ln>
          <a:solidFill>
            <a:schemeClr val="accent6"/>
          </a:solidFill>
          <a:uFillTx/>
          <a:latin typeface="Arial"/>
          <a:ea typeface="Arial"/>
          <a:cs typeface="Arial"/>
          <a:sym typeface="Arial"/>
        </a:defRPr>
      </a:lvl8pPr>
      <a:lvl9pPr marL="3112476" marR="0" indent="-369276" algn="l" defTabSz="685800" rtl="0" latinLnBrk="0">
        <a:lnSpc>
          <a:spcPct val="100000"/>
        </a:lnSpc>
        <a:spcBef>
          <a:spcPts val="700"/>
        </a:spcBef>
        <a:spcAft>
          <a:spcPts val="0"/>
        </a:spcAft>
        <a:buClr>
          <a:schemeClr val="accent1"/>
        </a:buClr>
        <a:buSzPct val="100000"/>
        <a:buFont typeface="Arial"/>
        <a:buChar char="•"/>
        <a:tabLst/>
        <a:defRPr b="0" baseline="0" cap="none" i="0" spc="0" strike="noStrike" sz="2800" u="none">
          <a:ln>
            <a:noFill/>
          </a:ln>
          <a:solidFill>
            <a:schemeClr val="accent6"/>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900" u="none">
          <a:ln>
            <a:noFill/>
          </a:ln>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b="0" baseline="0" cap="none" i="0" spc="0" strike="noStrike" sz="900" u="none">
          <a:ln>
            <a:noFill/>
          </a:ln>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b="0" baseline="0" cap="none" i="0" spc="0" strike="noStrike" sz="900" u="none">
          <a:ln>
            <a:noFill/>
          </a:ln>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b="0" baseline="0" cap="none" i="0" spc="0" strike="noStrike" sz="900" u="none">
          <a:ln>
            <a:noFill/>
          </a:ln>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b="0" baseline="0" cap="none" i="0" spc="0" strike="noStrike" sz="900" u="none">
          <a:ln>
            <a:noFill/>
          </a:ln>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b="0" baseline="0" cap="none" i="0" spc="0" strike="noStrike" sz="900" u="none">
          <a:ln>
            <a:noFill/>
          </a:ln>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b="0" baseline="0" cap="none" i="0" spc="0" strike="noStrike" sz="900" u="none">
          <a:ln>
            <a:noFill/>
          </a:ln>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b="0" baseline="0" cap="none" i="0" spc="0" strike="noStrike" sz="900" u="none">
          <a:ln>
            <a:noFill/>
          </a:ln>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b="0" baseline="0" cap="none" i="0" spc="0" strike="noStrike" sz="900" u="none">
          <a:ln>
            <a:noFill/>
          </a:ln>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1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1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 Id="rId3" Type="http://schemas.openxmlformats.org/officeDocument/2006/relationships/image" Target="../media/image4.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jpeg"/><Relationship Id="rId4" Type="http://schemas.openxmlformats.org/officeDocument/2006/relationships/image" Target="../media/image7.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4.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Title 1"/>
          <p:cNvSpPr txBox="1"/>
          <p:nvPr>
            <p:ph type="title"/>
          </p:nvPr>
        </p:nvSpPr>
        <p:spPr>
          <a:xfrm>
            <a:off x="800098" y="2990856"/>
            <a:ext cx="7543804" cy="1352389"/>
          </a:xfrm>
          <a:prstGeom prst="rect">
            <a:avLst/>
          </a:prstGeom>
        </p:spPr>
        <p:txBody>
          <a:bodyPr/>
          <a:lstStyle/>
          <a:p>
            <a:pPr/>
            <a:r>
              <a:t>Session 3: </a:t>
            </a:r>
            <a:br/>
            <a:r>
              <a:t>Behavior Has Meaning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0" name="Oval 13"/>
          <p:cNvGrpSpPr/>
          <p:nvPr/>
        </p:nvGrpSpPr>
        <p:grpSpPr>
          <a:xfrm>
            <a:off x="1632260" y="688559"/>
            <a:ext cx="825191" cy="825192"/>
            <a:chOff x="0" y="0"/>
            <a:chExt cx="825190" cy="825190"/>
          </a:xfrm>
        </p:grpSpPr>
        <p:sp>
          <p:nvSpPr>
            <p:cNvPr id="218" name="Circle"/>
            <p:cNvSpPr/>
            <p:nvPr/>
          </p:nvSpPr>
          <p:spPr>
            <a:xfrm>
              <a:off x="-1" y="-1"/>
              <a:ext cx="825192" cy="825192"/>
            </a:xfrm>
            <a:prstGeom prst="ellipse">
              <a:avLst/>
            </a:prstGeom>
            <a:solidFill>
              <a:schemeClr val="accent1"/>
            </a:solidFill>
            <a:ln w="12700" cap="flat">
              <a:solidFill>
                <a:srgbClr val="A0481C"/>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19" name="B"/>
            <p:cNvSpPr txBox="1"/>
            <p:nvPr/>
          </p:nvSpPr>
          <p:spPr>
            <a:xfrm>
              <a:off x="120845" y="107653"/>
              <a:ext cx="583499" cy="6098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3600">
                  <a:solidFill>
                    <a:srgbClr val="FFFFFF"/>
                  </a:solidFill>
                </a:defRPr>
              </a:lvl1pPr>
            </a:lstStyle>
            <a:p>
              <a:pPr/>
              <a:r>
                <a:t>B</a:t>
              </a:r>
            </a:p>
          </p:txBody>
        </p:sp>
      </p:grpSp>
      <p:sp>
        <p:nvSpPr>
          <p:cNvPr id="221" name="Title 1"/>
          <p:cNvSpPr txBox="1"/>
          <p:nvPr>
            <p:ph type="title"/>
          </p:nvPr>
        </p:nvSpPr>
        <p:spPr>
          <a:xfrm>
            <a:off x="2713317" y="529509"/>
            <a:ext cx="5802033" cy="1143293"/>
          </a:xfrm>
          <a:prstGeom prst="rect">
            <a:avLst/>
          </a:prstGeom>
        </p:spPr>
        <p:txBody>
          <a:bodyPr/>
          <a:lstStyle/>
          <a:p>
            <a:pPr algn="l" defTabSz="672084">
              <a:defRPr sz="3528"/>
            </a:pPr>
            <a:r>
              <a:t>Angelo During</a:t>
            </a:r>
            <a:br/>
            <a:r>
              <a:t>(Behavior)</a:t>
            </a:r>
          </a:p>
        </p:txBody>
      </p:sp>
      <p:pic>
        <p:nvPicPr>
          <p:cNvPr id="222" name="Content Placeholder 5" descr="Content Placeholder 5"/>
          <p:cNvPicPr>
            <a:picLocks noChangeAspect="1"/>
          </p:cNvPicPr>
          <p:nvPr/>
        </p:nvPicPr>
        <p:blipFill>
          <a:blip r:embed="rId2">
            <a:extLst/>
          </a:blip>
          <a:stretch>
            <a:fillRect/>
          </a:stretch>
        </p:blipFill>
        <p:spPr>
          <a:xfrm>
            <a:off x="628650" y="2100397"/>
            <a:ext cx="1828800" cy="1828801"/>
          </a:xfrm>
          <a:prstGeom prst="rect">
            <a:avLst/>
          </a:prstGeom>
          <a:ln w="12700">
            <a:miter lim="400000"/>
          </a:ln>
        </p:spPr>
      </p:pic>
      <p:grpSp>
        <p:nvGrpSpPr>
          <p:cNvPr id="225" name="Group"/>
          <p:cNvGrpSpPr/>
          <p:nvPr/>
        </p:nvGrpSpPr>
        <p:grpSpPr>
          <a:xfrm>
            <a:off x="2713319" y="2100681"/>
            <a:ext cx="5802032" cy="879841"/>
            <a:chOff x="0" y="0"/>
            <a:chExt cx="5802031" cy="879839"/>
          </a:xfrm>
        </p:grpSpPr>
        <p:sp>
          <p:nvSpPr>
            <p:cNvPr id="223" name="Rounded Rectangle"/>
            <p:cNvSpPr/>
            <p:nvPr/>
          </p:nvSpPr>
          <p:spPr>
            <a:xfrm>
              <a:off x="0" y="0"/>
              <a:ext cx="5802032" cy="879840"/>
            </a:xfrm>
            <a:prstGeom prst="roundRect">
              <a:avLst>
                <a:gd name="adj" fmla="val 16667"/>
              </a:avLst>
            </a:prstGeom>
            <a:solidFill>
              <a:srgbClr val="FFFFFF"/>
            </a:solidFill>
            <a:ln w="12700" cap="flat">
              <a:solidFill>
                <a:schemeClr val="accent1"/>
              </a:solidFill>
              <a:prstDash val="solid"/>
              <a:miter lim="800000"/>
            </a:ln>
            <a:effectLst/>
          </p:spPr>
          <p:txBody>
            <a:bodyPr wrap="square" lIns="45719" tIns="45719" rIns="45719" bIns="45719" numCol="1" anchor="ctr">
              <a:noAutofit/>
            </a:bodyPr>
            <a:lstStyle/>
            <a:p>
              <a:pPr defTabSz="1555750">
                <a:lnSpc>
                  <a:spcPct val="90000"/>
                </a:lnSpc>
                <a:spcBef>
                  <a:spcPts val="1100"/>
                </a:spcBef>
                <a:defRPr sz="2800"/>
              </a:pPr>
            </a:p>
          </p:txBody>
        </p:sp>
        <p:sp>
          <p:nvSpPr>
            <p:cNvPr id="224" name="What did he do?"/>
            <p:cNvSpPr txBox="1"/>
            <p:nvPr/>
          </p:nvSpPr>
          <p:spPr>
            <a:xfrm>
              <a:off x="42950" y="59840"/>
              <a:ext cx="5716133" cy="7601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33350" tIns="133350" rIns="133350" bIns="133350" numCol="1" anchor="ctr">
              <a:spAutoFit/>
            </a:bodyPr>
            <a:lstStyle>
              <a:lvl1pPr defTabSz="1555750">
                <a:lnSpc>
                  <a:spcPct val="90000"/>
                </a:lnSpc>
                <a:spcBef>
                  <a:spcPts val="1400"/>
                </a:spcBef>
                <a:defRPr sz="3500">
                  <a:solidFill>
                    <a:schemeClr val="accent6"/>
                  </a:solidFill>
                </a:defRPr>
              </a:lvl1pPr>
            </a:lstStyle>
            <a:p>
              <a:pPr/>
              <a:r>
                <a:t>What did he do?</a:t>
              </a:r>
            </a:p>
          </p:txBody>
        </p:sp>
      </p:gr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9" name="Oval 13"/>
          <p:cNvGrpSpPr/>
          <p:nvPr/>
        </p:nvGrpSpPr>
        <p:grpSpPr>
          <a:xfrm>
            <a:off x="1632260" y="688559"/>
            <a:ext cx="825191" cy="825192"/>
            <a:chOff x="0" y="0"/>
            <a:chExt cx="825190" cy="825190"/>
          </a:xfrm>
        </p:grpSpPr>
        <p:sp>
          <p:nvSpPr>
            <p:cNvPr id="227" name="Circle"/>
            <p:cNvSpPr/>
            <p:nvPr/>
          </p:nvSpPr>
          <p:spPr>
            <a:xfrm>
              <a:off x="-1" y="-1"/>
              <a:ext cx="825192" cy="825192"/>
            </a:xfrm>
            <a:prstGeom prst="ellipse">
              <a:avLst/>
            </a:prstGeom>
            <a:solidFill>
              <a:schemeClr val="accent2"/>
            </a:solidFill>
            <a:ln w="12700" cap="flat">
              <a:solidFill>
                <a:srgbClr val="00687B"/>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28" name="C"/>
            <p:cNvSpPr txBox="1"/>
            <p:nvPr/>
          </p:nvSpPr>
          <p:spPr>
            <a:xfrm>
              <a:off x="120845" y="107653"/>
              <a:ext cx="583499" cy="6098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3600">
                  <a:solidFill>
                    <a:srgbClr val="FFFFFF"/>
                  </a:solidFill>
                </a:defRPr>
              </a:lvl1pPr>
            </a:lstStyle>
            <a:p>
              <a:pPr/>
              <a:r>
                <a:t>C</a:t>
              </a:r>
            </a:p>
          </p:txBody>
        </p:sp>
      </p:grpSp>
      <p:sp>
        <p:nvSpPr>
          <p:cNvPr id="230" name="Title 1"/>
          <p:cNvSpPr txBox="1"/>
          <p:nvPr>
            <p:ph type="title"/>
          </p:nvPr>
        </p:nvSpPr>
        <p:spPr>
          <a:xfrm>
            <a:off x="2713317" y="529509"/>
            <a:ext cx="5802033" cy="1143293"/>
          </a:xfrm>
          <a:prstGeom prst="rect">
            <a:avLst/>
          </a:prstGeom>
        </p:spPr>
        <p:txBody>
          <a:bodyPr/>
          <a:lstStyle/>
          <a:p>
            <a:pPr algn="l" defTabSz="672084">
              <a:defRPr sz="3528"/>
            </a:pPr>
            <a:r>
              <a:t>Angelo After</a:t>
            </a:r>
            <a:br/>
            <a:r>
              <a:t>(Consequence)</a:t>
            </a:r>
          </a:p>
        </p:txBody>
      </p:sp>
      <p:pic>
        <p:nvPicPr>
          <p:cNvPr id="231" name="Content Placeholder 5" descr="Content Placeholder 5"/>
          <p:cNvPicPr>
            <a:picLocks noChangeAspect="1"/>
          </p:cNvPicPr>
          <p:nvPr/>
        </p:nvPicPr>
        <p:blipFill>
          <a:blip r:embed="rId2">
            <a:extLst/>
          </a:blip>
          <a:stretch>
            <a:fillRect/>
          </a:stretch>
        </p:blipFill>
        <p:spPr>
          <a:xfrm>
            <a:off x="628650" y="2094465"/>
            <a:ext cx="1828800" cy="1828801"/>
          </a:xfrm>
          <a:prstGeom prst="rect">
            <a:avLst/>
          </a:prstGeom>
          <a:ln w="12700">
            <a:miter lim="400000"/>
          </a:ln>
        </p:spPr>
      </p:pic>
      <p:grpSp>
        <p:nvGrpSpPr>
          <p:cNvPr id="241" name="Content Placeholder 4"/>
          <p:cNvGrpSpPr/>
          <p:nvPr/>
        </p:nvGrpSpPr>
        <p:grpSpPr>
          <a:xfrm>
            <a:off x="2713319" y="2097506"/>
            <a:ext cx="5802031" cy="4227942"/>
            <a:chOff x="0" y="0"/>
            <a:chExt cx="5802029" cy="4227940"/>
          </a:xfrm>
        </p:grpSpPr>
        <p:grpSp>
          <p:nvGrpSpPr>
            <p:cNvPr id="234" name="Group"/>
            <p:cNvGrpSpPr/>
            <p:nvPr/>
          </p:nvGrpSpPr>
          <p:grpSpPr>
            <a:xfrm>
              <a:off x="0" y="0"/>
              <a:ext cx="5802030" cy="1359393"/>
              <a:chOff x="0" y="0"/>
              <a:chExt cx="5802029" cy="1359392"/>
            </a:xfrm>
          </p:grpSpPr>
          <p:sp>
            <p:nvSpPr>
              <p:cNvPr id="232" name="Rounded Rectangle"/>
              <p:cNvSpPr/>
              <p:nvPr/>
            </p:nvSpPr>
            <p:spPr>
              <a:xfrm>
                <a:off x="0" y="0"/>
                <a:ext cx="5802030" cy="1359393"/>
              </a:xfrm>
              <a:prstGeom prst="roundRect">
                <a:avLst>
                  <a:gd name="adj" fmla="val 16667"/>
                </a:avLst>
              </a:prstGeom>
              <a:solidFill>
                <a:srgbClr val="FFFFFF"/>
              </a:solidFill>
              <a:ln w="12700" cap="flat">
                <a:solidFill>
                  <a:schemeClr val="accent2"/>
                </a:solidFill>
                <a:prstDash val="solid"/>
                <a:miter lim="800000"/>
              </a:ln>
              <a:effectLst/>
            </p:spPr>
            <p:txBody>
              <a:bodyPr wrap="square" lIns="45719" tIns="45719" rIns="45719" bIns="45719" numCol="1" anchor="ctr">
                <a:noAutofit/>
              </a:bodyPr>
              <a:lstStyle/>
              <a:p>
                <a:pPr defTabSz="1155700">
                  <a:lnSpc>
                    <a:spcPct val="90000"/>
                  </a:lnSpc>
                  <a:spcBef>
                    <a:spcPts val="1100"/>
                  </a:spcBef>
                  <a:defRPr sz="2800"/>
                </a:pPr>
              </a:p>
            </p:txBody>
          </p:sp>
          <p:sp>
            <p:nvSpPr>
              <p:cNvPr id="233" name="What did Angelo eventually get?"/>
              <p:cNvSpPr txBox="1"/>
              <p:nvPr/>
            </p:nvSpPr>
            <p:spPr>
              <a:xfrm>
                <a:off x="66359" y="389187"/>
                <a:ext cx="5669312" cy="5810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9060" tIns="99060" rIns="99060" bIns="99060" numCol="1" anchor="ctr">
                <a:spAutoFit/>
              </a:bodyPr>
              <a:lstStyle>
                <a:lvl1pPr defTabSz="1155700">
                  <a:lnSpc>
                    <a:spcPct val="90000"/>
                  </a:lnSpc>
                  <a:spcBef>
                    <a:spcPts val="1000"/>
                  </a:spcBef>
                  <a:defRPr sz="2600">
                    <a:solidFill>
                      <a:schemeClr val="accent6"/>
                    </a:solidFill>
                  </a:defRPr>
                </a:lvl1pPr>
              </a:lstStyle>
              <a:p>
                <a:pPr/>
                <a:r>
                  <a:t>What did Angelo eventually get? </a:t>
                </a:r>
              </a:p>
            </p:txBody>
          </p:sp>
        </p:grpSp>
        <p:grpSp>
          <p:nvGrpSpPr>
            <p:cNvPr id="237" name="Group"/>
            <p:cNvGrpSpPr/>
            <p:nvPr/>
          </p:nvGrpSpPr>
          <p:grpSpPr>
            <a:xfrm>
              <a:off x="0" y="1434274"/>
              <a:ext cx="5802030" cy="1359394"/>
              <a:chOff x="0" y="0"/>
              <a:chExt cx="5802029" cy="1359392"/>
            </a:xfrm>
          </p:grpSpPr>
          <p:sp>
            <p:nvSpPr>
              <p:cNvPr id="235" name="Rounded Rectangle"/>
              <p:cNvSpPr/>
              <p:nvPr/>
            </p:nvSpPr>
            <p:spPr>
              <a:xfrm>
                <a:off x="0" y="0"/>
                <a:ext cx="5802030" cy="1359393"/>
              </a:xfrm>
              <a:prstGeom prst="roundRect">
                <a:avLst>
                  <a:gd name="adj" fmla="val 16667"/>
                </a:avLst>
              </a:prstGeom>
              <a:solidFill>
                <a:srgbClr val="FFFFFF"/>
              </a:solidFill>
              <a:ln w="12700" cap="flat">
                <a:solidFill>
                  <a:schemeClr val="accent2"/>
                </a:solidFill>
                <a:prstDash val="solid"/>
                <a:miter lim="800000"/>
              </a:ln>
              <a:effectLst/>
            </p:spPr>
            <p:txBody>
              <a:bodyPr wrap="square" lIns="45719" tIns="45719" rIns="45719" bIns="45719" numCol="1" anchor="ctr">
                <a:noAutofit/>
              </a:bodyPr>
              <a:lstStyle/>
              <a:p>
                <a:pPr defTabSz="1155700">
                  <a:lnSpc>
                    <a:spcPct val="90000"/>
                  </a:lnSpc>
                  <a:spcBef>
                    <a:spcPts val="1100"/>
                  </a:spcBef>
                  <a:defRPr sz="2800"/>
                </a:pPr>
              </a:p>
            </p:txBody>
          </p:sp>
          <p:sp>
            <p:nvSpPr>
              <p:cNvPr id="236" name="Do you think he might try this behavior again?"/>
              <p:cNvSpPr txBox="1"/>
              <p:nvPr/>
            </p:nvSpPr>
            <p:spPr>
              <a:xfrm>
                <a:off x="66359" y="211482"/>
                <a:ext cx="5669312" cy="9364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9060" tIns="99060" rIns="99060" bIns="99060" numCol="1" anchor="ctr">
                <a:spAutoFit/>
              </a:bodyPr>
              <a:lstStyle>
                <a:lvl1pPr defTabSz="1155700">
                  <a:lnSpc>
                    <a:spcPct val="90000"/>
                  </a:lnSpc>
                  <a:spcBef>
                    <a:spcPts val="1000"/>
                  </a:spcBef>
                  <a:defRPr sz="2600">
                    <a:solidFill>
                      <a:schemeClr val="accent6"/>
                    </a:solidFill>
                  </a:defRPr>
                </a:lvl1pPr>
              </a:lstStyle>
              <a:p>
                <a:pPr/>
                <a:r>
                  <a:t>Do you think he might try this behavior again?</a:t>
                </a:r>
              </a:p>
            </p:txBody>
          </p:sp>
        </p:grpSp>
        <p:grpSp>
          <p:nvGrpSpPr>
            <p:cNvPr id="240" name="Group"/>
            <p:cNvGrpSpPr/>
            <p:nvPr/>
          </p:nvGrpSpPr>
          <p:grpSpPr>
            <a:xfrm>
              <a:off x="0" y="2868547"/>
              <a:ext cx="5802030" cy="1359394"/>
              <a:chOff x="0" y="0"/>
              <a:chExt cx="5802029" cy="1359392"/>
            </a:xfrm>
          </p:grpSpPr>
          <p:sp>
            <p:nvSpPr>
              <p:cNvPr id="238" name="Rounded Rectangle"/>
              <p:cNvSpPr/>
              <p:nvPr/>
            </p:nvSpPr>
            <p:spPr>
              <a:xfrm>
                <a:off x="0" y="0"/>
                <a:ext cx="5802030" cy="1359393"/>
              </a:xfrm>
              <a:prstGeom prst="roundRect">
                <a:avLst>
                  <a:gd name="adj" fmla="val 16667"/>
                </a:avLst>
              </a:prstGeom>
              <a:solidFill>
                <a:srgbClr val="FFFFFF"/>
              </a:solidFill>
              <a:ln w="12700" cap="flat">
                <a:solidFill>
                  <a:schemeClr val="accent2"/>
                </a:solidFill>
                <a:prstDash val="solid"/>
                <a:miter lim="800000"/>
              </a:ln>
              <a:effectLst/>
            </p:spPr>
            <p:txBody>
              <a:bodyPr wrap="square" lIns="45719" tIns="45719" rIns="45719" bIns="45719" numCol="1" anchor="ctr">
                <a:noAutofit/>
              </a:bodyPr>
              <a:lstStyle/>
              <a:p>
                <a:pPr defTabSz="1155700">
                  <a:lnSpc>
                    <a:spcPct val="90000"/>
                  </a:lnSpc>
                  <a:spcBef>
                    <a:spcPts val="1100"/>
                  </a:spcBef>
                  <a:defRPr sz="2800"/>
                </a:pPr>
              </a:p>
            </p:txBody>
          </p:sp>
          <p:sp>
            <p:nvSpPr>
              <p:cNvPr id="239" name="What might be the meaning of Angelo’s behavior. What is he trying to tell his mother?"/>
              <p:cNvSpPr txBox="1"/>
              <p:nvPr/>
            </p:nvSpPr>
            <p:spPr>
              <a:xfrm>
                <a:off x="66359" y="33777"/>
                <a:ext cx="5669312" cy="12918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9060" tIns="99060" rIns="99060" bIns="99060" numCol="1" anchor="ctr">
                <a:spAutoFit/>
              </a:bodyPr>
              <a:lstStyle>
                <a:lvl1pPr defTabSz="1155700">
                  <a:lnSpc>
                    <a:spcPct val="90000"/>
                  </a:lnSpc>
                  <a:spcBef>
                    <a:spcPts val="1000"/>
                  </a:spcBef>
                  <a:defRPr sz="2600">
                    <a:solidFill>
                      <a:schemeClr val="accent6"/>
                    </a:solidFill>
                  </a:defRPr>
                </a:lvl1pPr>
              </a:lstStyle>
              <a:p>
                <a:pPr/>
                <a:r>
                  <a:t>What might be the meaning of Angelo’s behavior. What is he trying to tell his mother?</a:t>
                </a:r>
              </a:p>
            </p:txBody>
          </p:sp>
        </p:grpSp>
      </p:gr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Title 4"/>
          <p:cNvSpPr txBox="1"/>
          <p:nvPr>
            <p:ph type="title"/>
          </p:nvPr>
        </p:nvSpPr>
        <p:spPr>
          <a:prstGeom prst="rect">
            <a:avLst/>
          </a:prstGeom>
        </p:spPr>
        <p:txBody>
          <a:bodyPr/>
          <a:lstStyle/>
          <a:p>
            <a:pPr/>
            <a:r>
              <a:t>ABC Summary</a:t>
            </a:r>
          </a:p>
        </p:txBody>
      </p:sp>
      <p:grpSp>
        <p:nvGrpSpPr>
          <p:cNvPr id="255" name="Content Placeholder 3"/>
          <p:cNvGrpSpPr/>
          <p:nvPr/>
        </p:nvGrpSpPr>
        <p:grpSpPr>
          <a:xfrm>
            <a:off x="633103" y="2579344"/>
            <a:ext cx="7877792" cy="1755427"/>
            <a:chOff x="0" y="0"/>
            <a:chExt cx="7877790" cy="1755425"/>
          </a:xfrm>
        </p:grpSpPr>
        <p:grpSp>
          <p:nvGrpSpPr>
            <p:cNvPr id="246" name="Group"/>
            <p:cNvGrpSpPr/>
            <p:nvPr/>
          </p:nvGrpSpPr>
          <p:grpSpPr>
            <a:xfrm>
              <a:off x="0" y="7736"/>
              <a:ext cx="2329442" cy="1739952"/>
              <a:chOff x="0" y="0"/>
              <a:chExt cx="2329441" cy="1739950"/>
            </a:xfrm>
          </p:grpSpPr>
          <p:sp>
            <p:nvSpPr>
              <p:cNvPr id="244" name="Rounded Rectangle"/>
              <p:cNvSpPr/>
              <p:nvPr/>
            </p:nvSpPr>
            <p:spPr>
              <a:xfrm>
                <a:off x="0" y="0"/>
                <a:ext cx="2329442" cy="1739951"/>
              </a:xfrm>
              <a:prstGeom prst="roundRect">
                <a:avLst>
                  <a:gd name="adj" fmla="val 10000"/>
                </a:avLst>
              </a:prstGeom>
              <a:solidFill>
                <a:srgbClr val="FFFFFF"/>
              </a:solidFill>
              <a:ln w="12700" cap="flat">
                <a:solidFill>
                  <a:schemeClr val="accent4"/>
                </a:solidFill>
                <a:prstDash val="solid"/>
                <a:miter lim="800000"/>
              </a:ln>
              <a:effectLst/>
            </p:spPr>
            <p:txBody>
              <a:bodyPr wrap="square" lIns="45719" tIns="45719" rIns="45719" bIns="45719" numCol="1" anchor="ctr">
                <a:noAutofit/>
              </a:bodyPr>
              <a:lstStyle/>
              <a:p>
                <a:pPr algn="ctr" defTabSz="1066800">
                  <a:defRPr sz="2800"/>
                </a:pPr>
              </a:p>
            </p:txBody>
          </p:sp>
          <p:sp>
            <p:nvSpPr>
              <p:cNvPr id="245" name="Provided direction"/>
              <p:cNvSpPr txBox="1"/>
              <p:nvPr/>
            </p:nvSpPr>
            <p:spPr>
              <a:xfrm>
                <a:off x="50961" y="427921"/>
                <a:ext cx="2227521" cy="8841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spAutoFit/>
              </a:bodyPr>
              <a:lstStyle>
                <a:lvl1pPr algn="ctr" defTabSz="1066800">
                  <a:defRPr b="1" sz="2400">
                    <a:solidFill>
                      <a:schemeClr val="accent6"/>
                    </a:solidFill>
                  </a:defRPr>
                </a:lvl1pPr>
              </a:lstStyle>
              <a:p>
                <a:pPr/>
                <a:r>
                  <a:t>Provided direction</a:t>
                </a:r>
              </a:p>
            </p:txBody>
          </p:sp>
        </p:grpSp>
        <p:sp>
          <p:nvSpPr>
            <p:cNvPr id="247" name="Arrow"/>
            <p:cNvSpPr/>
            <p:nvPr/>
          </p:nvSpPr>
          <p:spPr>
            <a:xfrm>
              <a:off x="2440625" y="739845"/>
              <a:ext cx="235709" cy="275735"/>
            </a:xfrm>
            <a:prstGeom prst="rightArrow">
              <a:avLst>
                <a:gd name="adj1" fmla="val 60000"/>
                <a:gd name="adj2" fmla="val 50000"/>
              </a:avLst>
            </a:prstGeom>
            <a:gradFill flip="none" rotWithShape="1">
              <a:gsLst>
                <a:gs pos="0">
                  <a:srgbClr val="AFAFAF"/>
                </a:gs>
                <a:gs pos="50000">
                  <a:schemeClr val="accent3"/>
                </a:gs>
                <a:gs pos="100000">
                  <a:srgbClr val="929292"/>
                </a:gs>
              </a:gsLst>
              <a:lin ang="5400000" scaled="0"/>
            </a:gradFill>
            <a:ln w="6350" cap="flat">
              <a:solidFill>
                <a:schemeClr val="accent3"/>
              </a:solidFill>
              <a:prstDash val="solid"/>
              <a:miter lim="800000"/>
            </a:ln>
            <a:effectLst/>
          </p:spPr>
          <p:txBody>
            <a:bodyPr wrap="square" lIns="45719" tIns="45719" rIns="45719" bIns="45719" numCol="1" anchor="ctr">
              <a:noAutofit/>
            </a:bodyPr>
            <a:lstStyle/>
            <a:p>
              <a:pPr algn="ctr" defTabSz="488950">
                <a:spcBef>
                  <a:spcPts val="1100"/>
                </a:spcBef>
                <a:defRPr sz="1100">
                  <a:solidFill>
                    <a:srgbClr val="FFFFFF"/>
                  </a:solidFill>
                </a:defRPr>
              </a:pPr>
            </a:p>
          </p:txBody>
        </p:sp>
        <p:grpSp>
          <p:nvGrpSpPr>
            <p:cNvPr id="250" name="Group"/>
            <p:cNvGrpSpPr/>
            <p:nvPr/>
          </p:nvGrpSpPr>
          <p:grpSpPr>
            <a:xfrm>
              <a:off x="2774174" y="0"/>
              <a:ext cx="2329443" cy="1755426"/>
              <a:chOff x="0" y="0"/>
              <a:chExt cx="2329441" cy="1755425"/>
            </a:xfrm>
          </p:grpSpPr>
          <p:sp>
            <p:nvSpPr>
              <p:cNvPr id="248" name="Rounded Rectangle"/>
              <p:cNvSpPr/>
              <p:nvPr/>
            </p:nvSpPr>
            <p:spPr>
              <a:xfrm>
                <a:off x="0" y="0"/>
                <a:ext cx="2329442" cy="1755426"/>
              </a:xfrm>
              <a:prstGeom prst="roundRect">
                <a:avLst>
                  <a:gd name="adj" fmla="val 10000"/>
                </a:avLst>
              </a:prstGeom>
              <a:solidFill>
                <a:srgbClr val="FFFFFF"/>
              </a:solidFill>
              <a:ln w="12700" cap="flat">
                <a:solidFill>
                  <a:schemeClr val="accent1"/>
                </a:solidFill>
                <a:prstDash val="solid"/>
                <a:miter lim="800000"/>
              </a:ln>
              <a:effectLst/>
            </p:spPr>
            <p:txBody>
              <a:bodyPr wrap="square" lIns="45719" tIns="45719" rIns="45719" bIns="45719" numCol="1" anchor="ctr">
                <a:noAutofit/>
              </a:bodyPr>
              <a:lstStyle/>
              <a:p>
                <a:pPr algn="ctr" defTabSz="1066800">
                  <a:defRPr sz="2800"/>
                </a:pPr>
              </a:p>
            </p:txBody>
          </p:sp>
          <p:sp>
            <p:nvSpPr>
              <p:cNvPr id="249" name="Kicking and screaming"/>
              <p:cNvSpPr txBox="1"/>
              <p:nvPr/>
            </p:nvSpPr>
            <p:spPr>
              <a:xfrm>
                <a:off x="51414" y="435658"/>
                <a:ext cx="2226613" cy="8841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spAutoFit/>
              </a:bodyPr>
              <a:lstStyle>
                <a:lvl1pPr algn="ctr" defTabSz="1066800">
                  <a:defRPr b="1" sz="2400">
                    <a:solidFill>
                      <a:schemeClr val="accent6"/>
                    </a:solidFill>
                  </a:defRPr>
                </a:lvl1pPr>
              </a:lstStyle>
              <a:p>
                <a:pPr/>
                <a:r>
                  <a:t>Kicking and screaming</a:t>
                </a:r>
              </a:p>
            </p:txBody>
          </p:sp>
        </p:grpSp>
        <p:sp>
          <p:nvSpPr>
            <p:cNvPr id="251" name="Arrow"/>
            <p:cNvSpPr/>
            <p:nvPr/>
          </p:nvSpPr>
          <p:spPr>
            <a:xfrm>
              <a:off x="5214799" y="739845"/>
              <a:ext cx="235709" cy="275735"/>
            </a:xfrm>
            <a:prstGeom prst="rightArrow">
              <a:avLst>
                <a:gd name="adj1" fmla="val 60000"/>
                <a:gd name="adj2" fmla="val 50000"/>
              </a:avLst>
            </a:prstGeom>
            <a:gradFill flip="none" rotWithShape="1">
              <a:gsLst>
                <a:gs pos="0">
                  <a:srgbClr val="AFAFAF"/>
                </a:gs>
                <a:gs pos="50000">
                  <a:schemeClr val="accent3"/>
                </a:gs>
                <a:gs pos="100000">
                  <a:srgbClr val="929292"/>
                </a:gs>
              </a:gsLst>
              <a:lin ang="5400000" scaled="0"/>
            </a:gradFill>
            <a:ln w="6350" cap="flat">
              <a:solidFill>
                <a:schemeClr val="accent3"/>
              </a:solidFill>
              <a:prstDash val="solid"/>
              <a:miter lim="800000"/>
            </a:ln>
            <a:effectLst/>
          </p:spPr>
          <p:txBody>
            <a:bodyPr wrap="square" lIns="45719" tIns="45719" rIns="45719" bIns="45719" numCol="1" anchor="ctr">
              <a:noAutofit/>
            </a:bodyPr>
            <a:lstStyle/>
            <a:p>
              <a:pPr algn="ctr" defTabSz="488950">
                <a:spcBef>
                  <a:spcPts val="1100"/>
                </a:spcBef>
                <a:defRPr sz="1100">
                  <a:solidFill>
                    <a:srgbClr val="FFFFFF"/>
                  </a:solidFill>
                </a:defRPr>
              </a:pPr>
            </a:p>
          </p:txBody>
        </p:sp>
        <p:grpSp>
          <p:nvGrpSpPr>
            <p:cNvPr id="254" name="Group"/>
            <p:cNvGrpSpPr/>
            <p:nvPr/>
          </p:nvGrpSpPr>
          <p:grpSpPr>
            <a:xfrm>
              <a:off x="5548348" y="0"/>
              <a:ext cx="2329443" cy="1755426"/>
              <a:chOff x="0" y="0"/>
              <a:chExt cx="2329441" cy="1755425"/>
            </a:xfrm>
          </p:grpSpPr>
          <p:sp>
            <p:nvSpPr>
              <p:cNvPr id="252" name="Rounded Rectangle"/>
              <p:cNvSpPr/>
              <p:nvPr/>
            </p:nvSpPr>
            <p:spPr>
              <a:xfrm>
                <a:off x="0" y="0"/>
                <a:ext cx="2329442" cy="1755426"/>
              </a:xfrm>
              <a:prstGeom prst="roundRect">
                <a:avLst>
                  <a:gd name="adj" fmla="val 10000"/>
                </a:avLst>
              </a:prstGeom>
              <a:solidFill>
                <a:srgbClr val="FFFFFF"/>
              </a:solidFill>
              <a:ln w="12700" cap="flat">
                <a:solidFill>
                  <a:schemeClr val="accent2"/>
                </a:solidFill>
                <a:prstDash val="solid"/>
                <a:miter lim="800000"/>
              </a:ln>
              <a:effectLst/>
            </p:spPr>
            <p:txBody>
              <a:bodyPr wrap="square" lIns="45719" tIns="45719" rIns="45719" bIns="45719" numCol="1" anchor="ctr">
                <a:noAutofit/>
              </a:bodyPr>
              <a:lstStyle/>
              <a:p>
                <a:pPr algn="ctr" defTabSz="1066800">
                  <a:defRPr sz="2800"/>
                </a:pPr>
              </a:p>
            </p:txBody>
          </p:sp>
          <p:sp>
            <p:nvSpPr>
              <p:cNvPr id="253" name="Got out of eating"/>
              <p:cNvSpPr txBox="1"/>
              <p:nvPr/>
            </p:nvSpPr>
            <p:spPr>
              <a:xfrm>
                <a:off x="51415" y="435658"/>
                <a:ext cx="2226613" cy="8841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spAutoFit/>
              </a:bodyPr>
              <a:lstStyle>
                <a:lvl1pPr algn="ctr" defTabSz="1066800">
                  <a:defRPr b="1" sz="2400">
                    <a:solidFill>
                      <a:schemeClr val="accent6"/>
                    </a:solidFill>
                  </a:defRPr>
                </a:lvl1pPr>
              </a:lstStyle>
              <a:p>
                <a:pPr/>
                <a:r>
                  <a:t>Got out of eating</a:t>
                </a:r>
              </a:p>
            </p:txBody>
          </p:sp>
        </p:grpSp>
      </p:grpSp>
      <p:grpSp>
        <p:nvGrpSpPr>
          <p:cNvPr id="258" name="Oval 7"/>
          <p:cNvGrpSpPr/>
          <p:nvPr/>
        </p:nvGrpSpPr>
        <p:grpSpPr>
          <a:xfrm>
            <a:off x="1401800" y="1934073"/>
            <a:ext cx="825191" cy="825191"/>
            <a:chOff x="0" y="0"/>
            <a:chExt cx="825190" cy="825190"/>
          </a:xfrm>
        </p:grpSpPr>
        <p:sp>
          <p:nvSpPr>
            <p:cNvPr id="256" name="Circle"/>
            <p:cNvSpPr/>
            <p:nvPr/>
          </p:nvSpPr>
          <p:spPr>
            <a:xfrm>
              <a:off x="-1" y="-1"/>
              <a:ext cx="825192" cy="825192"/>
            </a:xfrm>
            <a:prstGeom prst="ellipse">
              <a:avLst/>
            </a:prstGeom>
            <a:solidFill>
              <a:schemeClr val="accent4"/>
            </a:solidFill>
            <a:ln w="12700" cap="flat">
              <a:solidFill>
                <a:srgbClr val="558A31"/>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57" name="A"/>
            <p:cNvSpPr txBox="1"/>
            <p:nvPr/>
          </p:nvSpPr>
          <p:spPr>
            <a:xfrm>
              <a:off x="120845" y="107653"/>
              <a:ext cx="583499" cy="6098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3600">
                  <a:solidFill>
                    <a:srgbClr val="FFFFFF"/>
                  </a:solidFill>
                </a:defRPr>
              </a:lvl1pPr>
            </a:lstStyle>
            <a:p>
              <a:pPr/>
              <a:r>
                <a:t>A</a:t>
              </a:r>
            </a:p>
          </p:txBody>
        </p:sp>
      </p:grpSp>
      <p:grpSp>
        <p:nvGrpSpPr>
          <p:cNvPr id="261" name="Oval 10"/>
          <p:cNvGrpSpPr/>
          <p:nvPr/>
        </p:nvGrpSpPr>
        <p:grpSpPr>
          <a:xfrm>
            <a:off x="4159405" y="1941374"/>
            <a:ext cx="825191" cy="825191"/>
            <a:chOff x="0" y="0"/>
            <a:chExt cx="825190" cy="825190"/>
          </a:xfrm>
        </p:grpSpPr>
        <p:sp>
          <p:nvSpPr>
            <p:cNvPr id="259" name="Circle"/>
            <p:cNvSpPr/>
            <p:nvPr/>
          </p:nvSpPr>
          <p:spPr>
            <a:xfrm>
              <a:off x="-1" y="-1"/>
              <a:ext cx="825192" cy="825192"/>
            </a:xfrm>
            <a:prstGeom prst="ellipse">
              <a:avLst/>
            </a:prstGeom>
            <a:solidFill>
              <a:schemeClr val="accent1"/>
            </a:solidFill>
            <a:ln w="12700" cap="flat">
              <a:solidFill>
                <a:srgbClr val="A0481C"/>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60" name="B"/>
            <p:cNvSpPr txBox="1"/>
            <p:nvPr/>
          </p:nvSpPr>
          <p:spPr>
            <a:xfrm>
              <a:off x="120845" y="107653"/>
              <a:ext cx="583499" cy="6098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3600">
                  <a:solidFill>
                    <a:srgbClr val="FFFFFF"/>
                  </a:solidFill>
                </a:defRPr>
              </a:lvl1pPr>
            </a:lstStyle>
            <a:p>
              <a:pPr/>
              <a:r>
                <a:t>B</a:t>
              </a:r>
            </a:p>
          </p:txBody>
        </p:sp>
      </p:grpSp>
      <p:grpSp>
        <p:nvGrpSpPr>
          <p:cNvPr id="264" name="Oval 11"/>
          <p:cNvGrpSpPr/>
          <p:nvPr/>
        </p:nvGrpSpPr>
        <p:grpSpPr>
          <a:xfrm>
            <a:off x="6917008" y="1941374"/>
            <a:ext cx="825191" cy="825191"/>
            <a:chOff x="0" y="0"/>
            <a:chExt cx="825190" cy="825190"/>
          </a:xfrm>
        </p:grpSpPr>
        <p:sp>
          <p:nvSpPr>
            <p:cNvPr id="262" name="Circle"/>
            <p:cNvSpPr/>
            <p:nvPr/>
          </p:nvSpPr>
          <p:spPr>
            <a:xfrm>
              <a:off x="-1" y="-1"/>
              <a:ext cx="825192" cy="825192"/>
            </a:xfrm>
            <a:prstGeom prst="ellipse">
              <a:avLst/>
            </a:prstGeom>
            <a:solidFill>
              <a:schemeClr val="accent2"/>
            </a:solidFill>
            <a:ln w="12700" cap="flat">
              <a:solidFill>
                <a:srgbClr val="00687B"/>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63" name="C"/>
            <p:cNvSpPr txBox="1"/>
            <p:nvPr/>
          </p:nvSpPr>
          <p:spPr>
            <a:xfrm>
              <a:off x="120845" y="107653"/>
              <a:ext cx="583499" cy="6098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3600">
                  <a:solidFill>
                    <a:srgbClr val="FFFFFF"/>
                  </a:solidFill>
                </a:defRPr>
              </a:lvl1pPr>
            </a:lstStyle>
            <a:p>
              <a:pPr/>
              <a:r>
                <a:t>C</a:t>
              </a:r>
            </a:p>
          </p:txBody>
        </p:sp>
      </p:grpSp>
      <p:grpSp>
        <p:nvGrpSpPr>
          <p:cNvPr id="267" name="Rectangle 6"/>
          <p:cNvGrpSpPr/>
          <p:nvPr/>
        </p:nvGrpSpPr>
        <p:grpSpPr>
          <a:xfrm>
            <a:off x="628650" y="4600940"/>
            <a:ext cx="7886700" cy="921835"/>
            <a:chOff x="0" y="0"/>
            <a:chExt cx="7886700" cy="921834"/>
          </a:xfrm>
        </p:grpSpPr>
        <p:sp>
          <p:nvSpPr>
            <p:cNvPr id="265" name="Rectangle"/>
            <p:cNvSpPr/>
            <p:nvPr/>
          </p:nvSpPr>
          <p:spPr>
            <a:xfrm>
              <a:off x="0" y="-1"/>
              <a:ext cx="7886700" cy="921836"/>
            </a:xfrm>
            <a:prstGeom prst="rect">
              <a:avLst/>
            </a:prstGeom>
            <a:solidFill>
              <a:schemeClr val="accent6"/>
            </a:solidFill>
            <a:ln w="12700" cap="flat">
              <a:solidFill>
                <a:srgbClr val="1F2D3A"/>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66" name="Meaning of behavior:…"/>
            <p:cNvSpPr txBox="1"/>
            <p:nvPr/>
          </p:nvSpPr>
          <p:spPr>
            <a:xfrm>
              <a:off x="0" y="64582"/>
              <a:ext cx="7886700" cy="7926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i="1" sz="2400">
                  <a:solidFill>
                    <a:srgbClr val="FFFFFF"/>
                  </a:solidFill>
                </a:defRPr>
              </a:pPr>
              <a:r>
                <a:t>Meaning of behavior: </a:t>
              </a:r>
            </a:p>
            <a:p>
              <a:pPr algn="ctr">
                <a:defRPr b="1" sz="2400">
                  <a:solidFill>
                    <a:srgbClr val="FFFFFF"/>
                  </a:solidFill>
                </a:defRPr>
              </a:pPr>
              <a:r>
                <a:t>Avoid dinner </a:t>
              </a:r>
            </a:p>
          </p:txBody>
        </p:sp>
      </p:gr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74" name="Group 4"/>
          <p:cNvGrpSpPr/>
          <p:nvPr/>
        </p:nvGrpSpPr>
        <p:grpSpPr>
          <a:xfrm>
            <a:off x="421281" y="420090"/>
            <a:ext cx="9161938" cy="1136863"/>
            <a:chOff x="0" y="0"/>
            <a:chExt cx="9161937" cy="1136861"/>
          </a:xfrm>
        </p:grpSpPr>
        <p:sp>
          <p:nvSpPr>
            <p:cNvPr id="271" name="Rectangle 5"/>
            <p:cNvSpPr/>
            <p:nvPr/>
          </p:nvSpPr>
          <p:spPr>
            <a:xfrm>
              <a:off x="970913" y="1"/>
              <a:ext cx="7817709" cy="107131"/>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72" name="Rectangle 6"/>
            <p:cNvSpPr/>
            <p:nvPr/>
          </p:nvSpPr>
          <p:spPr>
            <a:xfrm>
              <a:off x="1344229" y="1029731"/>
              <a:ext cx="7817709" cy="107131"/>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pic>
          <p:nvPicPr>
            <p:cNvPr id="273" name="Picture 7" descr="Picture 7"/>
            <p:cNvPicPr>
              <a:picLocks noChangeAspect="1"/>
            </p:cNvPicPr>
            <p:nvPr/>
          </p:nvPicPr>
          <p:blipFill>
            <a:blip r:embed="rId2">
              <a:extLst/>
            </a:blip>
            <a:stretch>
              <a:fillRect/>
            </a:stretch>
          </p:blipFill>
          <p:spPr>
            <a:xfrm>
              <a:off x="0" y="0"/>
              <a:ext cx="1136862" cy="1136862"/>
            </a:xfrm>
            <a:prstGeom prst="rect">
              <a:avLst/>
            </a:prstGeom>
            <a:ln w="12700" cap="flat">
              <a:noFill/>
              <a:miter lim="400000"/>
            </a:ln>
            <a:effectLst/>
          </p:spPr>
        </p:pic>
      </p:grpSp>
      <p:sp>
        <p:nvSpPr>
          <p:cNvPr id="275" name="Title 1"/>
          <p:cNvSpPr txBox="1"/>
          <p:nvPr>
            <p:ph type="title"/>
          </p:nvPr>
        </p:nvSpPr>
        <p:spPr>
          <a:xfrm>
            <a:off x="628650" y="420090"/>
            <a:ext cx="7886700" cy="1136863"/>
          </a:xfrm>
          <a:prstGeom prst="rect">
            <a:avLst/>
          </a:prstGeom>
        </p:spPr>
        <p:txBody>
          <a:bodyPr/>
          <a:lstStyle/>
          <a:p>
            <a:pPr/>
            <a:r>
              <a:t>Apply It and Try It  </a:t>
            </a:r>
          </a:p>
        </p:txBody>
      </p:sp>
      <p:sp>
        <p:nvSpPr>
          <p:cNvPr id="276" name="Content Placeholder 3"/>
          <p:cNvSpPr txBox="1"/>
          <p:nvPr>
            <p:ph type="body" idx="1"/>
          </p:nvPr>
        </p:nvSpPr>
        <p:spPr>
          <a:xfrm>
            <a:off x="628650" y="1825624"/>
            <a:ext cx="7233750" cy="4546375"/>
          </a:xfrm>
          <a:prstGeom prst="rect">
            <a:avLst/>
          </a:prstGeom>
        </p:spPr>
        <p:txBody>
          <a:bodyPr/>
          <a:lstStyle/>
          <a:p>
            <a:pPr marL="0" indent="0">
              <a:lnSpc>
                <a:spcPct val="110000"/>
              </a:lnSpc>
              <a:buSzTx/>
              <a:buNone/>
              <a:defRPr b="1" sz="2500"/>
            </a:pPr>
            <a:r>
              <a:t>Why Do Children Do What They Do?</a:t>
            </a:r>
          </a:p>
          <a:p>
            <a:pPr marL="171450" indent="-171450">
              <a:lnSpc>
                <a:spcPct val="110000"/>
              </a:lnSpc>
              <a:defRPr sz="2500"/>
            </a:pPr>
            <a:r>
              <a:t>Observe your child </a:t>
            </a:r>
          </a:p>
          <a:p>
            <a:pPr marL="171450" indent="-171450">
              <a:lnSpc>
                <a:spcPct val="110000"/>
              </a:lnSpc>
              <a:defRPr sz="2500"/>
            </a:pPr>
            <a:r>
              <a:t>Use the form to keep track of: </a:t>
            </a:r>
          </a:p>
          <a:p>
            <a:pPr lvl="1" marL="514350" indent="-171450">
              <a:lnSpc>
                <a:spcPct val="110000"/>
              </a:lnSpc>
              <a:spcBef>
                <a:spcPts val="300"/>
              </a:spcBef>
              <a:buClr>
                <a:schemeClr val="accent4"/>
              </a:buClr>
              <a:defRPr sz="2200"/>
            </a:pPr>
            <a:r>
              <a:t>What happened before the behavior </a:t>
            </a:r>
          </a:p>
          <a:p>
            <a:pPr lvl="1" marL="514350" indent="-171450">
              <a:lnSpc>
                <a:spcPct val="110000"/>
              </a:lnSpc>
              <a:spcBef>
                <a:spcPts val="300"/>
              </a:spcBef>
              <a:buClr>
                <a:schemeClr val="accent4"/>
              </a:buClr>
              <a:defRPr sz="2200"/>
            </a:pPr>
            <a:r>
              <a:t>The behavior </a:t>
            </a:r>
          </a:p>
          <a:p>
            <a:pPr lvl="1" marL="514350" indent="-171450">
              <a:lnSpc>
                <a:spcPct val="110000"/>
              </a:lnSpc>
              <a:spcBef>
                <a:spcPts val="300"/>
              </a:spcBef>
              <a:buClr>
                <a:schemeClr val="accent4"/>
              </a:buClr>
              <a:defRPr sz="2200"/>
            </a:pPr>
            <a:r>
              <a:t>What happened after the behavior </a:t>
            </a:r>
          </a:p>
          <a:p>
            <a:pPr marL="171450" indent="-171450">
              <a:lnSpc>
                <a:spcPct val="110000"/>
              </a:lnSpc>
              <a:defRPr sz="2500"/>
            </a:pPr>
            <a:r>
              <a:t>Determine what your child is communicating: </a:t>
            </a:r>
          </a:p>
          <a:p>
            <a:pPr lvl="1" marL="514350" indent="-171450">
              <a:lnSpc>
                <a:spcPct val="110000"/>
              </a:lnSpc>
              <a:spcBef>
                <a:spcPts val="300"/>
              </a:spcBef>
              <a:buClr>
                <a:schemeClr val="accent4"/>
              </a:buClr>
              <a:defRPr sz="2200"/>
            </a:pPr>
            <a:r>
              <a:t>To get or obtain</a:t>
            </a:r>
          </a:p>
          <a:p>
            <a:pPr lvl="1" marL="514350" indent="-171450">
              <a:lnSpc>
                <a:spcPct val="110000"/>
              </a:lnSpc>
              <a:spcBef>
                <a:spcPts val="300"/>
              </a:spcBef>
              <a:buClr>
                <a:schemeClr val="accent4"/>
              </a:buClr>
              <a:defRPr sz="2200"/>
            </a:pPr>
            <a:r>
              <a:t>To escape or avoid </a:t>
            </a:r>
          </a:p>
        </p:txBody>
      </p:sp>
      <p:grpSp>
        <p:nvGrpSpPr>
          <p:cNvPr id="279" name="Group 17"/>
          <p:cNvGrpSpPr/>
          <p:nvPr/>
        </p:nvGrpSpPr>
        <p:grpSpPr>
          <a:xfrm>
            <a:off x="6916024" y="1900097"/>
            <a:ext cx="2227977" cy="708103"/>
            <a:chOff x="0" y="0"/>
            <a:chExt cx="2227976" cy="708102"/>
          </a:xfrm>
        </p:grpSpPr>
        <p:sp>
          <p:nvSpPr>
            <p:cNvPr id="277" name="TextBox 18"/>
            <p:cNvSpPr txBox="1"/>
            <p:nvPr/>
          </p:nvSpPr>
          <p:spPr>
            <a:xfrm>
              <a:off x="700667" y="7622"/>
              <a:ext cx="1527310" cy="307875"/>
            </a:xfrm>
            <a:prstGeom prst="rect">
              <a:avLst/>
            </a:prstGeom>
            <a:solidFill>
              <a:schemeClr val="accent4"/>
            </a:solidFill>
            <a:ln w="19050" cap="flat">
              <a:solidFill>
                <a:schemeClr val="accent6"/>
              </a:solidFill>
              <a:prstDash val="solid"/>
              <a:miter lim="8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400">
                  <a:solidFill>
                    <a:schemeClr val="accent6"/>
                  </a:solidFill>
                </a:defRPr>
              </a:lvl1pPr>
            </a:lstStyle>
            <a:p>
              <a:pPr/>
              <a:r>
                <a:t>Activity 2</a:t>
              </a:r>
            </a:p>
          </p:txBody>
        </p:sp>
        <p:pic>
          <p:nvPicPr>
            <p:cNvPr id="278" name="Picture 19" descr="Picture 19"/>
            <p:cNvPicPr>
              <a:picLocks noChangeAspect="1"/>
            </p:cNvPicPr>
            <p:nvPr/>
          </p:nvPicPr>
          <p:blipFill>
            <a:blip r:embed="rId3">
              <a:extLst/>
            </a:blip>
            <a:stretch>
              <a:fillRect/>
            </a:stretch>
          </p:blipFill>
          <p:spPr>
            <a:xfrm>
              <a:off x="-1" y="-1"/>
              <a:ext cx="708104" cy="708104"/>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Title 1"/>
          <p:cNvSpPr txBox="1"/>
          <p:nvPr>
            <p:ph type="title"/>
          </p:nvPr>
        </p:nvSpPr>
        <p:spPr>
          <a:prstGeom prst="rect">
            <a:avLst/>
          </a:prstGeom>
        </p:spPr>
        <p:txBody>
          <a:bodyPr/>
          <a:lstStyle/>
          <a:p>
            <a:pPr/>
            <a:r>
              <a:t>Time Out </a:t>
            </a:r>
          </a:p>
        </p:txBody>
      </p:sp>
      <p:sp>
        <p:nvSpPr>
          <p:cNvPr id="282" name="Content Placeholder 2"/>
          <p:cNvSpPr txBox="1"/>
          <p:nvPr>
            <p:ph type="body" idx="1"/>
          </p:nvPr>
        </p:nvSpPr>
        <p:spPr>
          <a:xfrm>
            <a:off x="628649" y="1825625"/>
            <a:ext cx="7204952" cy="4351338"/>
          </a:xfrm>
          <a:prstGeom prst="rect">
            <a:avLst/>
          </a:prstGeom>
        </p:spPr>
        <p:txBody>
          <a:bodyPr/>
          <a:lstStyle/>
          <a:p>
            <a:pPr>
              <a:defRPr b="1"/>
            </a:pPr>
            <a:r>
              <a:t>Step 1: </a:t>
            </a:r>
            <a:r>
              <a:rPr b="0"/>
              <a:t>Stay Calm! Guide child to time-out.  </a:t>
            </a:r>
            <a:endParaRPr b="0"/>
          </a:p>
          <a:p>
            <a:pPr>
              <a:defRPr b="1"/>
            </a:pPr>
            <a:r>
              <a:t>Step 2:  </a:t>
            </a:r>
            <a:r>
              <a:rPr b="0"/>
              <a:t>Set timer for 3-4 minutes. Tell child that when the timer goes off and they are calm, they can get up. </a:t>
            </a:r>
            <a:endParaRPr b="0"/>
          </a:p>
          <a:p>
            <a:pPr>
              <a:defRPr b="1"/>
            </a:pPr>
            <a:r>
              <a:t>Step 3: </a:t>
            </a:r>
            <a:r>
              <a:rPr b="0"/>
              <a:t>When time is over, allow </a:t>
            </a:r>
            <a:br>
              <a:rPr b="0"/>
            </a:br>
            <a:r>
              <a:rPr b="0"/>
              <a:t>child to return to activity. </a:t>
            </a:r>
            <a:br>
              <a:rPr b="0"/>
            </a:br>
            <a:r>
              <a:rPr b="0"/>
              <a:t>Provide encouragement and </a:t>
            </a:r>
            <a:br>
              <a:rPr b="0"/>
            </a:br>
            <a:r>
              <a:rPr b="0"/>
              <a:t>positive feedback for appropriate </a:t>
            </a:r>
            <a:br>
              <a:rPr b="0"/>
            </a:br>
            <a:r>
              <a:rPr b="0"/>
              <a:t>behavior in the activity. </a:t>
            </a:r>
          </a:p>
        </p:txBody>
      </p:sp>
      <p:pic>
        <p:nvPicPr>
          <p:cNvPr id="283" name="Picture 6" descr="Picture 6"/>
          <p:cNvPicPr>
            <a:picLocks noChangeAspect="1"/>
          </p:cNvPicPr>
          <p:nvPr/>
        </p:nvPicPr>
        <p:blipFill>
          <a:blip r:embed="rId2">
            <a:extLst/>
          </a:blip>
          <a:srcRect l="0" t="0" r="28432" b="0"/>
          <a:stretch>
            <a:fillRect/>
          </a:stretch>
        </p:blipFill>
        <p:spPr>
          <a:xfrm>
            <a:off x="5588246" y="3571199"/>
            <a:ext cx="3555754" cy="3286802"/>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Title 1"/>
          <p:cNvSpPr txBox="1"/>
          <p:nvPr>
            <p:ph type="title"/>
          </p:nvPr>
        </p:nvSpPr>
        <p:spPr>
          <a:prstGeom prst="rect">
            <a:avLst/>
          </a:prstGeom>
        </p:spPr>
        <p:txBody>
          <a:bodyPr/>
          <a:lstStyle/>
          <a:p>
            <a:pPr/>
            <a:r>
              <a:t>Common Time-Out Mistakes </a:t>
            </a:r>
          </a:p>
        </p:txBody>
      </p:sp>
      <p:sp>
        <p:nvSpPr>
          <p:cNvPr id="286" name="Content Placeholder 2"/>
          <p:cNvSpPr txBox="1"/>
          <p:nvPr>
            <p:ph type="body" idx="1"/>
          </p:nvPr>
        </p:nvSpPr>
        <p:spPr>
          <a:prstGeom prst="rect">
            <a:avLst/>
          </a:prstGeom>
        </p:spPr>
        <p:txBody>
          <a:bodyPr/>
          <a:lstStyle/>
          <a:p>
            <a:pPr/>
            <a:r>
              <a:t>Angrily threatening child with time-out</a:t>
            </a:r>
          </a:p>
          <a:p>
            <a:pPr/>
            <a:r>
              <a:t>Allowing other children to tease the child in time-out</a:t>
            </a:r>
          </a:p>
          <a:p>
            <a:pPr/>
            <a:r>
              <a:t>Talking to your child during time-out </a:t>
            </a:r>
          </a:p>
          <a:p>
            <a:pPr/>
            <a:r>
              <a:t>Applying time-out long after behavior occurred</a:t>
            </a:r>
          </a:p>
          <a:p>
            <a:pPr/>
            <a:r>
              <a:t>Scolding or shaming when putting child in time out. </a:t>
            </a:r>
          </a:p>
          <a:p>
            <a:pPr/>
            <a:r>
              <a:t>Using it as the only approach</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8" name="Picture 4" descr="Picture 4"/>
          <p:cNvPicPr>
            <a:picLocks noChangeAspect="1"/>
          </p:cNvPicPr>
          <p:nvPr/>
        </p:nvPicPr>
        <p:blipFill>
          <a:blip r:embed="rId2">
            <a:extLst/>
          </a:blip>
          <a:srcRect l="4849" t="17644" r="0" b="18659"/>
          <a:stretch>
            <a:fillRect/>
          </a:stretch>
        </p:blipFill>
        <p:spPr>
          <a:xfrm flipH="1">
            <a:off x="0" y="-1"/>
            <a:ext cx="9144000" cy="6858001"/>
          </a:xfrm>
          <a:prstGeom prst="rect">
            <a:avLst/>
          </a:prstGeom>
          <a:ln w="12700">
            <a:miter lim="400000"/>
          </a:ln>
        </p:spPr>
      </p:pic>
      <p:pic>
        <p:nvPicPr>
          <p:cNvPr id="289" name="Picture 5" descr="Picture 5"/>
          <p:cNvPicPr>
            <a:picLocks noChangeAspect="1"/>
          </p:cNvPicPr>
          <p:nvPr/>
        </p:nvPicPr>
        <p:blipFill>
          <a:blip r:embed="rId3">
            <a:extLst/>
          </a:blip>
          <a:srcRect l="0" t="83765" r="0" b="2034"/>
          <a:stretch>
            <a:fillRect/>
          </a:stretch>
        </p:blipFill>
        <p:spPr>
          <a:xfrm>
            <a:off x="0" y="5854699"/>
            <a:ext cx="9144000" cy="1003301"/>
          </a:xfrm>
          <a:prstGeom prst="rect">
            <a:avLst/>
          </a:prstGeom>
          <a:ln w="12700">
            <a:miter lim="400000"/>
          </a:ln>
        </p:spPr>
      </p:pic>
      <p:sp>
        <p:nvSpPr>
          <p:cNvPr id="290" name="Title 1"/>
          <p:cNvSpPr txBox="1"/>
          <p:nvPr>
            <p:ph type="title"/>
          </p:nvPr>
        </p:nvSpPr>
        <p:spPr>
          <a:xfrm>
            <a:off x="628650" y="365128"/>
            <a:ext cx="2726551" cy="1751672"/>
          </a:xfrm>
          <a:prstGeom prst="rect">
            <a:avLst/>
          </a:prstGeom>
        </p:spPr>
        <p:txBody>
          <a:bodyPr/>
          <a:lstStyle/>
          <a:p>
            <a:pPr/>
            <a:r>
              <a:t>Household Rules </a:t>
            </a:r>
          </a:p>
        </p:txBody>
      </p:sp>
      <p:sp>
        <p:nvSpPr>
          <p:cNvPr id="291" name="Content Placeholder 2"/>
          <p:cNvSpPr txBox="1"/>
          <p:nvPr>
            <p:ph type="body" sz="half" idx="1"/>
          </p:nvPr>
        </p:nvSpPr>
        <p:spPr>
          <a:xfrm>
            <a:off x="1623599" y="2952000"/>
            <a:ext cx="5997602" cy="3258706"/>
          </a:xfrm>
          <a:prstGeom prst="rect">
            <a:avLst/>
          </a:prstGeom>
          <a:effectLst>
            <a:outerShdw sx="100000" sy="100000" kx="0" ky="0" algn="b" rotWithShape="0" blurRad="50800" dist="38100" dir="2700000">
              <a:srgbClr val="000000">
                <a:alpha val="78000"/>
              </a:srgbClr>
            </a:outerShdw>
          </a:effectLst>
        </p:spPr>
        <p:txBody>
          <a:bodyPr/>
          <a:lstStyle/>
          <a:p>
            <a:pPr marL="0" indent="0">
              <a:buSzTx/>
              <a:buNone/>
              <a:defRPr b="1">
                <a:solidFill>
                  <a:srgbClr val="FFFFFF"/>
                </a:solidFill>
              </a:defRPr>
            </a:pPr>
            <a:r>
              <a:t>Rules for Rules: </a:t>
            </a:r>
          </a:p>
          <a:p>
            <a:pPr>
              <a:defRPr>
                <a:solidFill>
                  <a:srgbClr val="FFFFFF"/>
                </a:solidFill>
              </a:defRPr>
            </a:pPr>
            <a:r>
              <a:t>Keep it simple (3 to 5 rules).</a:t>
            </a:r>
          </a:p>
          <a:p>
            <a:pPr>
              <a:defRPr>
                <a:solidFill>
                  <a:srgbClr val="FFFFFF"/>
                </a:solidFill>
              </a:defRPr>
            </a:pPr>
            <a:r>
              <a:t>State the behavior you want to see. </a:t>
            </a:r>
          </a:p>
          <a:p>
            <a:pPr>
              <a:defRPr>
                <a:solidFill>
                  <a:srgbClr val="FFFFFF"/>
                </a:solidFill>
              </a:defRPr>
            </a:pPr>
            <a:r>
              <a:t>Pick rules that can be applied in a lot of situations. </a:t>
            </a:r>
          </a:p>
          <a:p>
            <a:pPr>
              <a:defRPr>
                <a:solidFill>
                  <a:srgbClr val="FFFFFF"/>
                </a:solidFill>
              </a:defRPr>
            </a:pPr>
            <a:r>
              <a:t>Use visuals to explain the rule. </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Title 1"/>
          <p:cNvSpPr txBox="1"/>
          <p:nvPr>
            <p:ph type="title"/>
          </p:nvPr>
        </p:nvSpPr>
        <p:spPr>
          <a:prstGeom prst="rect">
            <a:avLst/>
          </a:prstGeom>
        </p:spPr>
        <p:txBody>
          <a:bodyPr/>
          <a:lstStyle/>
          <a:p>
            <a:pPr/>
            <a:r>
              <a:t>Rule Examples </a:t>
            </a:r>
          </a:p>
        </p:txBody>
      </p:sp>
      <p:sp>
        <p:nvSpPr>
          <p:cNvPr id="294" name="Content Placeholder 2"/>
          <p:cNvSpPr txBox="1"/>
          <p:nvPr>
            <p:ph type="body" sz="half" idx="1"/>
          </p:nvPr>
        </p:nvSpPr>
        <p:spPr>
          <a:xfrm>
            <a:off x="628649" y="1825625"/>
            <a:ext cx="4363482" cy="4351338"/>
          </a:xfrm>
          <a:prstGeom prst="rect">
            <a:avLst/>
          </a:prstGeom>
        </p:spPr>
        <p:txBody>
          <a:bodyPr/>
          <a:lstStyle/>
          <a:p>
            <a:pPr marL="514350" indent="-514350">
              <a:buFontTx/>
              <a:buAutoNum type="arabicPeriod" startAt="1"/>
            </a:pPr>
            <a:r>
              <a:t>Clean up after yourself </a:t>
            </a:r>
          </a:p>
          <a:p>
            <a:pPr marL="514350" indent="-514350">
              <a:buFontTx/>
              <a:buAutoNum type="arabicPeriod" startAt="1"/>
            </a:pPr>
            <a:r>
              <a:t>Use an inside voice </a:t>
            </a:r>
          </a:p>
          <a:p>
            <a:pPr marL="514350" indent="-514350">
              <a:buFontTx/>
              <a:buAutoNum type="arabicPeriod" startAt="1"/>
            </a:pPr>
            <a:r>
              <a:t>Ask before you use something that is not yours</a:t>
            </a:r>
          </a:p>
          <a:p>
            <a:pPr marL="514350" indent="-514350">
              <a:buFontTx/>
              <a:buAutoNum type="arabicPeriod" startAt="1"/>
            </a:pPr>
            <a:r>
              <a:t>Use words to solve problems </a:t>
            </a:r>
          </a:p>
        </p:txBody>
      </p:sp>
      <p:grpSp>
        <p:nvGrpSpPr>
          <p:cNvPr id="297" name="Content Placeholder 5"/>
          <p:cNvGrpSpPr/>
          <p:nvPr/>
        </p:nvGrpSpPr>
        <p:grpSpPr>
          <a:xfrm>
            <a:off x="5385268" y="1825625"/>
            <a:ext cx="3058175" cy="3957637"/>
            <a:chOff x="0" y="0"/>
            <a:chExt cx="3058173" cy="3957635"/>
          </a:xfrm>
        </p:grpSpPr>
        <p:sp>
          <p:nvSpPr>
            <p:cNvPr id="295" name="Rectangle"/>
            <p:cNvSpPr/>
            <p:nvPr/>
          </p:nvSpPr>
          <p:spPr>
            <a:xfrm>
              <a:off x="0" y="0"/>
              <a:ext cx="3058174" cy="3957636"/>
            </a:xfrm>
            <a:prstGeom prst="rect">
              <a:avLst/>
            </a:prstGeom>
            <a:solidFill>
              <a:srgbClr val="EDEDED"/>
            </a:solidFill>
            <a:ln w="12700" cap="flat">
              <a:noFill/>
              <a:miter lim="400000"/>
            </a:ln>
            <a:effectLst/>
          </p:spPr>
          <p:txBody>
            <a:bodyPr wrap="square" lIns="45719" tIns="45719" rIns="45719" bIns="45719" numCol="1" anchor="ctr">
              <a:noAutofit/>
            </a:bodyPr>
            <a:lstStyle/>
            <a:p>
              <a:pPr/>
            </a:p>
          </p:txBody>
        </p:sp>
        <p:pic>
          <p:nvPicPr>
            <p:cNvPr id="296" name="image21.png" descr="image21.png"/>
            <p:cNvPicPr>
              <a:picLocks noChangeAspect="1"/>
            </p:cNvPicPr>
            <p:nvPr/>
          </p:nvPicPr>
          <p:blipFill>
            <a:blip r:embed="rId2">
              <a:extLst/>
            </a:blip>
            <a:stretch>
              <a:fillRect/>
            </a:stretch>
          </p:blipFill>
          <p:spPr>
            <a:xfrm>
              <a:off x="0" y="0"/>
              <a:ext cx="3058174" cy="3957636"/>
            </a:xfrm>
            <a:prstGeom prst="rect">
              <a:avLst/>
            </a:prstGeom>
            <a:ln w="88900" cap="sq">
              <a:solidFill>
                <a:srgbClr val="FFFFFF"/>
              </a:solidFill>
              <a:prstDash val="solid"/>
              <a:miter lim="800000"/>
            </a:ln>
            <a:effectLst>
              <a:outerShdw sx="100000" sy="100000" kx="0" ky="0" algn="b" rotWithShape="0" blurRad="50800" dist="18000" dir="5400000">
                <a:srgbClr val="000000">
                  <a:alpha val="40000"/>
                </a:srgbClr>
              </a:outerShdw>
            </a:effectLst>
          </p:spPr>
        </p:pic>
      </p:gr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Title 1"/>
          <p:cNvSpPr txBox="1"/>
          <p:nvPr>
            <p:ph type="title"/>
          </p:nvPr>
        </p:nvSpPr>
        <p:spPr>
          <a:prstGeom prst="rect">
            <a:avLst/>
          </a:prstGeom>
        </p:spPr>
        <p:txBody>
          <a:bodyPr/>
          <a:lstStyle/>
          <a:p>
            <a:pPr/>
            <a:r>
              <a:t>What Do You Think of These Rules? </a:t>
            </a:r>
          </a:p>
        </p:txBody>
      </p:sp>
      <p:sp>
        <p:nvSpPr>
          <p:cNvPr id="300" name="Content Placeholder 2"/>
          <p:cNvSpPr txBox="1"/>
          <p:nvPr>
            <p:ph type="body" sz="half" idx="1"/>
          </p:nvPr>
        </p:nvSpPr>
        <p:spPr>
          <a:xfrm>
            <a:off x="1719450" y="1690691"/>
            <a:ext cx="5705100" cy="4351339"/>
          </a:xfrm>
          <a:prstGeom prst="rect">
            <a:avLst/>
          </a:prstGeom>
        </p:spPr>
        <p:txBody>
          <a:bodyPr/>
          <a:lstStyle/>
          <a:p>
            <a:pPr marL="514350" indent="-514350">
              <a:buFontTx/>
              <a:buAutoNum type="arabicPeriod" startAt="1"/>
            </a:pPr>
            <a:r>
              <a:t>Be nice to everyone</a:t>
            </a:r>
          </a:p>
          <a:p>
            <a:pPr marL="514350" indent="-514350">
              <a:buFontTx/>
              <a:buAutoNum type="arabicPeriod" startAt="1"/>
            </a:pPr>
            <a:r>
              <a:t>Don’t tease or hit</a:t>
            </a:r>
          </a:p>
          <a:p>
            <a:pPr marL="514350" indent="-514350">
              <a:buFontTx/>
              <a:buAutoNum type="arabicPeriod" startAt="1"/>
            </a:pPr>
            <a:r>
              <a:t>Put your laundry in the hamper</a:t>
            </a:r>
          </a:p>
        </p:txBody>
      </p:sp>
      <p:pic>
        <p:nvPicPr>
          <p:cNvPr id="301" name="Picture 5" descr="Picture 5"/>
          <p:cNvPicPr>
            <a:picLocks noChangeAspect="1"/>
          </p:cNvPicPr>
          <p:nvPr/>
        </p:nvPicPr>
        <p:blipFill>
          <a:blip r:embed="rId2">
            <a:extLst/>
          </a:blip>
          <a:stretch>
            <a:fillRect/>
          </a:stretch>
        </p:blipFill>
        <p:spPr>
          <a:xfrm>
            <a:off x="628650" y="3581429"/>
            <a:ext cx="2403140" cy="2460601"/>
          </a:xfrm>
          <a:prstGeom prst="rect">
            <a:avLst/>
          </a:prstGeom>
          <a:ln w="12700">
            <a:miter lim="400000"/>
          </a:ln>
        </p:spPr>
      </p:pic>
      <p:sp>
        <p:nvSpPr>
          <p:cNvPr id="302" name="Content Placeholder 2"/>
          <p:cNvSpPr txBox="1"/>
          <p:nvPr/>
        </p:nvSpPr>
        <p:spPr>
          <a:xfrm>
            <a:off x="850188" y="3910829"/>
            <a:ext cx="2008802" cy="1756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lgn="ctr" defTabSz="685800">
              <a:spcBef>
                <a:spcPts val="700"/>
              </a:spcBef>
              <a:defRPr sz="2400">
                <a:solidFill>
                  <a:schemeClr val="accent6"/>
                </a:solidFill>
              </a:defRPr>
            </a:pPr>
            <a:r>
              <a:t>Is this a </a:t>
            </a:r>
            <a:br/>
            <a:r>
              <a:t>good rule?</a:t>
            </a:r>
          </a:p>
        </p:txBody>
      </p:sp>
      <p:pic>
        <p:nvPicPr>
          <p:cNvPr id="303" name="Picture 8" descr="Picture 8"/>
          <p:cNvPicPr>
            <a:picLocks noChangeAspect="1"/>
          </p:cNvPicPr>
          <p:nvPr/>
        </p:nvPicPr>
        <p:blipFill>
          <a:blip r:embed="rId2">
            <a:extLst/>
          </a:blip>
          <a:stretch>
            <a:fillRect/>
          </a:stretch>
        </p:blipFill>
        <p:spPr>
          <a:xfrm>
            <a:off x="3370429" y="3581429"/>
            <a:ext cx="2403141" cy="2460601"/>
          </a:xfrm>
          <a:prstGeom prst="rect">
            <a:avLst/>
          </a:prstGeom>
          <a:ln w="12700">
            <a:miter lim="400000"/>
          </a:ln>
        </p:spPr>
      </p:pic>
      <p:sp>
        <p:nvSpPr>
          <p:cNvPr id="304" name="Content Placeholder 2"/>
          <p:cNvSpPr txBox="1"/>
          <p:nvPr/>
        </p:nvSpPr>
        <p:spPr>
          <a:xfrm>
            <a:off x="3591969" y="3910829"/>
            <a:ext cx="2008801" cy="1756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defTabSz="685800">
              <a:spcBef>
                <a:spcPts val="700"/>
              </a:spcBef>
              <a:defRPr sz="2400">
                <a:solidFill>
                  <a:schemeClr val="accent6"/>
                </a:solidFill>
              </a:defRPr>
            </a:lvl1pPr>
          </a:lstStyle>
          <a:p>
            <a:pPr/>
            <a:r>
              <a:t>Would your child know what this means?</a:t>
            </a:r>
          </a:p>
        </p:txBody>
      </p:sp>
      <p:pic>
        <p:nvPicPr>
          <p:cNvPr id="305" name="Picture 11" descr="Picture 11"/>
          <p:cNvPicPr>
            <a:picLocks noChangeAspect="1"/>
          </p:cNvPicPr>
          <p:nvPr/>
        </p:nvPicPr>
        <p:blipFill>
          <a:blip r:embed="rId2">
            <a:extLst/>
          </a:blip>
          <a:stretch>
            <a:fillRect/>
          </a:stretch>
        </p:blipFill>
        <p:spPr>
          <a:xfrm>
            <a:off x="6112209" y="3581429"/>
            <a:ext cx="2403141" cy="2460601"/>
          </a:xfrm>
          <a:prstGeom prst="rect">
            <a:avLst/>
          </a:prstGeom>
          <a:ln w="12700">
            <a:miter lim="400000"/>
          </a:ln>
        </p:spPr>
      </p:pic>
      <p:sp>
        <p:nvSpPr>
          <p:cNvPr id="306" name="Content Placeholder 2"/>
          <p:cNvSpPr txBox="1"/>
          <p:nvPr/>
        </p:nvSpPr>
        <p:spPr>
          <a:xfrm>
            <a:off x="6333749" y="3910829"/>
            <a:ext cx="2008801" cy="17568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gn="ctr" defTabSz="685800">
              <a:spcBef>
                <a:spcPts val="700"/>
              </a:spcBef>
              <a:defRPr sz="2400">
                <a:solidFill>
                  <a:schemeClr val="accent6"/>
                </a:solidFill>
              </a:defRPr>
            </a:lvl1pPr>
          </a:lstStyle>
          <a:p>
            <a:pPr/>
            <a:r>
              <a:t>Does it state the behavior you want to see?</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11" name="Group 4"/>
          <p:cNvGrpSpPr/>
          <p:nvPr/>
        </p:nvGrpSpPr>
        <p:grpSpPr>
          <a:xfrm>
            <a:off x="421281" y="420090"/>
            <a:ext cx="9161938" cy="1136863"/>
            <a:chOff x="0" y="0"/>
            <a:chExt cx="9161937" cy="1136861"/>
          </a:xfrm>
        </p:grpSpPr>
        <p:sp>
          <p:nvSpPr>
            <p:cNvPr id="308" name="Rectangle 5"/>
            <p:cNvSpPr/>
            <p:nvPr/>
          </p:nvSpPr>
          <p:spPr>
            <a:xfrm>
              <a:off x="970913" y="1"/>
              <a:ext cx="7817709" cy="107131"/>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309" name="Rectangle 6"/>
            <p:cNvSpPr/>
            <p:nvPr/>
          </p:nvSpPr>
          <p:spPr>
            <a:xfrm>
              <a:off x="1344229" y="1029731"/>
              <a:ext cx="7817709" cy="107131"/>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pic>
          <p:nvPicPr>
            <p:cNvPr id="310" name="Picture 7" descr="Picture 7"/>
            <p:cNvPicPr>
              <a:picLocks noChangeAspect="1"/>
            </p:cNvPicPr>
            <p:nvPr/>
          </p:nvPicPr>
          <p:blipFill>
            <a:blip r:embed="rId2">
              <a:extLst/>
            </a:blip>
            <a:stretch>
              <a:fillRect/>
            </a:stretch>
          </p:blipFill>
          <p:spPr>
            <a:xfrm>
              <a:off x="0" y="0"/>
              <a:ext cx="1136862" cy="1136862"/>
            </a:xfrm>
            <a:prstGeom prst="rect">
              <a:avLst/>
            </a:prstGeom>
            <a:ln w="12700" cap="flat">
              <a:noFill/>
              <a:miter lim="400000"/>
            </a:ln>
            <a:effectLst/>
          </p:spPr>
        </p:pic>
      </p:grpSp>
      <p:sp>
        <p:nvSpPr>
          <p:cNvPr id="312" name="Title 1"/>
          <p:cNvSpPr txBox="1"/>
          <p:nvPr>
            <p:ph type="title"/>
          </p:nvPr>
        </p:nvSpPr>
        <p:spPr>
          <a:xfrm>
            <a:off x="628650" y="420090"/>
            <a:ext cx="7886700" cy="1136863"/>
          </a:xfrm>
          <a:prstGeom prst="rect">
            <a:avLst/>
          </a:prstGeom>
        </p:spPr>
        <p:txBody>
          <a:bodyPr/>
          <a:lstStyle/>
          <a:p>
            <a:pPr/>
            <a:r>
              <a:t>Apply It and Try It  </a:t>
            </a:r>
          </a:p>
        </p:txBody>
      </p:sp>
      <p:sp>
        <p:nvSpPr>
          <p:cNvPr id="313" name="Content Placeholder 3"/>
          <p:cNvSpPr txBox="1"/>
          <p:nvPr>
            <p:ph type="body" idx="1"/>
          </p:nvPr>
        </p:nvSpPr>
        <p:spPr>
          <a:xfrm>
            <a:off x="628650" y="1825624"/>
            <a:ext cx="7886700" cy="4546375"/>
          </a:xfrm>
          <a:prstGeom prst="rect">
            <a:avLst/>
          </a:prstGeom>
        </p:spPr>
        <p:txBody>
          <a:bodyPr/>
          <a:lstStyle/>
          <a:p>
            <a:pPr marL="0" indent="0">
              <a:lnSpc>
                <a:spcPct val="110000"/>
              </a:lnSpc>
              <a:buSzTx/>
              <a:buNone/>
              <a:defRPr b="1"/>
            </a:pPr>
            <a:r>
              <a:t>Family Rules</a:t>
            </a:r>
          </a:p>
          <a:p>
            <a:pPr/>
            <a:r>
              <a:t>Develop your own family rules</a:t>
            </a:r>
          </a:p>
          <a:p>
            <a:pPr/>
            <a:r>
              <a:t>Use the template and write the rules down</a:t>
            </a:r>
          </a:p>
          <a:p>
            <a:pPr/>
            <a:r>
              <a:t>Let your child help you!  </a:t>
            </a:r>
          </a:p>
        </p:txBody>
      </p:sp>
      <p:grpSp>
        <p:nvGrpSpPr>
          <p:cNvPr id="316" name="Group 17"/>
          <p:cNvGrpSpPr/>
          <p:nvPr/>
        </p:nvGrpSpPr>
        <p:grpSpPr>
          <a:xfrm>
            <a:off x="6916024" y="1900097"/>
            <a:ext cx="2227977" cy="708103"/>
            <a:chOff x="0" y="0"/>
            <a:chExt cx="2227976" cy="708102"/>
          </a:xfrm>
        </p:grpSpPr>
        <p:sp>
          <p:nvSpPr>
            <p:cNvPr id="314" name="TextBox 18"/>
            <p:cNvSpPr txBox="1"/>
            <p:nvPr/>
          </p:nvSpPr>
          <p:spPr>
            <a:xfrm>
              <a:off x="700667" y="7622"/>
              <a:ext cx="1527310" cy="307875"/>
            </a:xfrm>
            <a:prstGeom prst="rect">
              <a:avLst/>
            </a:prstGeom>
            <a:solidFill>
              <a:schemeClr val="accent4"/>
            </a:solidFill>
            <a:ln w="19050" cap="flat">
              <a:solidFill>
                <a:schemeClr val="accent6"/>
              </a:solidFill>
              <a:prstDash val="solid"/>
              <a:miter lim="8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400">
                  <a:solidFill>
                    <a:schemeClr val="accent6"/>
                  </a:solidFill>
                </a:defRPr>
              </a:lvl1pPr>
            </a:lstStyle>
            <a:p>
              <a:pPr/>
              <a:r>
                <a:t>Activity 3</a:t>
              </a:r>
            </a:p>
          </p:txBody>
        </p:sp>
        <p:pic>
          <p:nvPicPr>
            <p:cNvPr id="315" name="Picture 19" descr="Picture 19"/>
            <p:cNvPicPr>
              <a:picLocks noChangeAspect="1"/>
            </p:cNvPicPr>
            <p:nvPr/>
          </p:nvPicPr>
          <p:blipFill>
            <a:blip r:embed="rId3">
              <a:extLst/>
            </a:blip>
            <a:stretch>
              <a:fillRect/>
            </a:stretch>
          </p:blipFill>
          <p:spPr>
            <a:xfrm>
              <a:off x="-1" y="-1"/>
              <a:ext cx="708104" cy="708104"/>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5" name="Picture 4" descr="Picture 4"/>
          <p:cNvPicPr>
            <a:picLocks noChangeAspect="1"/>
          </p:cNvPicPr>
          <p:nvPr/>
        </p:nvPicPr>
        <p:blipFill>
          <a:blip r:embed="rId2">
            <a:extLst/>
          </a:blip>
          <a:srcRect l="11978" t="0" r="0" b="0"/>
          <a:stretch>
            <a:fillRect/>
          </a:stretch>
        </p:blipFill>
        <p:spPr>
          <a:xfrm>
            <a:off x="0" y="-64030"/>
            <a:ext cx="9144000" cy="6922030"/>
          </a:xfrm>
          <a:prstGeom prst="rect">
            <a:avLst/>
          </a:prstGeom>
          <a:ln w="12700">
            <a:miter lim="400000"/>
          </a:ln>
        </p:spPr>
      </p:pic>
      <p:pic>
        <p:nvPicPr>
          <p:cNvPr id="116" name="Picture 6" descr="Picture 6"/>
          <p:cNvPicPr>
            <a:picLocks noChangeAspect="1"/>
          </p:cNvPicPr>
          <p:nvPr/>
        </p:nvPicPr>
        <p:blipFill>
          <a:blip r:embed="rId3">
            <a:extLst/>
          </a:blip>
          <a:srcRect l="0" t="83765" r="0" b="2034"/>
          <a:stretch>
            <a:fillRect/>
          </a:stretch>
        </p:blipFill>
        <p:spPr>
          <a:xfrm>
            <a:off x="0" y="5854699"/>
            <a:ext cx="9144000" cy="1003301"/>
          </a:xfrm>
          <a:prstGeom prst="rect">
            <a:avLst/>
          </a:prstGeom>
          <a:ln w="12700">
            <a:miter lim="400000"/>
          </a:ln>
        </p:spPr>
      </p:pic>
      <p:sp>
        <p:nvSpPr>
          <p:cNvPr id="117" name="Title 1"/>
          <p:cNvSpPr txBox="1"/>
          <p:nvPr>
            <p:ph type="title"/>
          </p:nvPr>
        </p:nvSpPr>
        <p:spPr>
          <a:prstGeom prst="rect">
            <a:avLst/>
          </a:prstGeom>
        </p:spPr>
        <p:txBody>
          <a:bodyPr/>
          <a:lstStyle/>
          <a:p>
            <a:pPr/>
            <a:r>
              <a:t>What’s Happening Today? </a:t>
            </a:r>
          </a:p>
        </p:txBody>
      </p:sp>
      <p:sp>
        <p:nvSpPr>
          <p:cNvPr id="118" name="Content Placeholder 2"/>
          <p:cNvSpPr txBox="1"/>
          <p:nvPr>
            <p:ph type="body" sz="half" idx="1"/>
          </p:nvPr>
        </p:nvSpPr>
        <p:spPr>
          <a:xfrm>
            <a:off x="3416301" y="1825625"/>
            <a:ext cx="5099051" cy="4029075"/>
          </a:xfrm>
          <a:prstGeom prst="rect">
            <a:avLst/>
          </a:prstGeom>
        </p:spPr>
        <p:txBody>
          <a:bodyPr/>
          <a:lstStyle/>
          <a:p>
            <a:pPr marL="285750" indent="-285750">
              <a:buFontTx/>
              <a:buChar char="✓"/>
            </a:pPr>
            <a:r>
              <a:t>Apply It and Try It Reflections </a:t>
            </a:r>
          </a:p>
          <a:p>
            <a:pPr marL="285750" indent="-285750">
              <a:buFontTx/>
              <a:buChar char="✓"/>
            </a:pPr>
            <a:r>
              <a:t>Affirmations </a:t>
            </a:r>
          </a:p>
          <a:p>
            <a:pPr marL="285750" indent="-285750">
              <a:buFontTx/>
              <a:buChar char="✓"/>
            </a:pPr>
            <a:r>
              <a:t>Determining the Meaning of Behavior</a:t>
            </a:r>
          </a:p>
          <a:p>
            <a:pPr marL="285750" indent="-285750">
              <a:buFontTx/>
              <a:buChar char="✓"/>
            </a:pPr>
            <a:r>
              <a:t>Being a Behavior Detective </a:t>
            </a:r>
          </a:p>
          <a:p>
            <a:pPr marL="285750" indent="-285750">
              <a:buFontTx/>
              <a:buChar char="✓"/>
            </a:pPr>
            <a:r>
              <a:t>Developing and Teaching Rules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Title 4"/>
          <p:cNvSpPr txBox="1"/>
          <p:nvPr>
            <p:ph type="title"/>
          </p:nvPr>
        </p:nvSpPr>
        <p:spPr>
          <a:xfrm>
            <a:off x="457199" y="4385066"/>
            <a:ext cx="8192731" cy="1122935"/>
          </a:xfrm>
          <a:prstGeom prst="rect">
            <a:avLst/>
          </a:prstGeom>
        </p:spPr>
        <p:txBody>
          <a:bodyPr/>
          <a:lstStyle>
            <a:lvl1pPr defTabSz="914400">
              <a:defRPr sz="4400">
                <a:latin typeface="Arial"/>
                <a:ea typeface="Arial"/>
                <a:cs typeface="Arial"/>
                <a:sym typeface="Arial"/>
              </a:defRPr>
            </a:lvl1pPr>
          </a:lstStyle>
          <a:p>
            <a:pPr/>
            <a:r>
              <a:t>Teachable Moments </a:t>
            </a:r>
          </a:p>
        </p:txBody>
      </p:sp>
      <p:pic>
        <p:nvPicPr>
          <p:cNvPr id="319" name="Content Placeholder 11" descr="Content Placeholder 11"/>
          <p:cNvPicPr>
            <a:picLocks noChangeAspect="1"/>
          </p:cNvPicPr>
          <p:nvPr/>
        </p:nvPicPr>
        <p:blipFill>
          <a:blip r:embed="rId2">
            <a:extLst/>
          </a:blip>
          <a:srcRect l="14117" t="0" r="14118" b="0"/>
          <a:stretch>
            <a:fillRect/>
          </a:stretch>
        </p:blipFill>
        <p:spPr>
          <a:xfrm>
            <a:off x="20" y="9"/>
            <a:ext cx="4571975" cy="4252523"/>
          </a:xfrm>
          <a:prstGeom prst="rect">
            <a:avLst/>
          </a:prstGeom>
          <a:ln w="12700">
            <a:miter lim="400000"/>
          </a:ln>
        </p:spPr>
      </p:pic>
      <p:pic>
        <p:nvPicPr>
          <p:cNvPr id="320" name="Content Placeholder 13" descr="Content Placeholder 13"/>
          <p:cNvPicPr>
            <a:picLocks noChangeAspect="1"/>
          </p:cNvPicPr>
          <p:nvPr/>
        </p:nvPicPr>
        <p:blipFill>
          <a:blip r:embed="rId3">
            <a:extLst/>
          </a:blip>
          <a:srcRect l="14080" t="0" r="14080" b="0"/>
          <a:stretch>
            <a:fillRect/>
          </a:stretch>
        </p:blipFill>
        <p:spPr>
          <a:xfrm>
            <a:off x="4571999" y="-682"/>
            <a:ext cx="4572002" cy="4253216"/>
          </a:xfrm>
          <a:prstGeom prst="rect">
            <a:avLst/>
          </a:prstGeom>
          <a:ln w="12700">
            <a:miter lim="400000"/>
          </a:ln>
        </p:spPr>
      </p:pic>
      <p:sp>
        <p:nvSpPr>
          <p:cNvPr id="321" name="Straight Connector 18"/>
          <p:cNvSpPr/>
          <p:nvPr/>
        </p:nvSpPr>
        <p:spPr>
          <a:xfrm flipH="1">
            <a:off x="4572000" y="-680"/>
            <a:ext cx="1" cy="4242816"/>
          </a:xfrm>
          <a:prstGeom prst="line">
            <a:avLst/>
          </a:prstGeom>
          <a:ln w="101600">
            <a:solidFill>
              <a:srgbClr val="FFFFFF"/>
            </a:solidFill>
            <a:miter/>
          </a:ln>
        </p:spPr>
        <p:txBody>
          <a:bodyPr lIns="45719" rIns="45719"/>
          <a:lstStyle/>
          <a:p>
            <a:pPr/>
          </a:p>
        </p:txBody>
      </p:sp>
      <p:sp>
        <p:nvSpPr>
          <p:cNvPr id="322" name="Straight Connector 20"/>
          <p:cNvSpPr/>
          <p:nvPr/>
        </p:nvSpPr>
        <p:spPr>
          <a:xfrm>
            <a:off x="-1" y="4242136"/>
            <a:ext cx="9144001" cy="1"/>
          </a:xfrm>
          <a:prstGeom prst="line">
            <a:avLst/>
          </a:prstGeom>
          <a:ln w="101600">
            <a:solidFill>
              <a:srgbClr val="FFFFFF"/>
            </a:solidFill>
            <a:miter/>
          </a:ln>
        </p:spPr>
        <p:txBody>
          <a:bodyPr lIns="45719" rIns="45719"/>
          <a:lstStyle/>
          <a:p>
            <a:pP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Title 1"/>
          <p:cNvSpPr txBox="1"/>
          <p:nvPr>
            <p:ph type="title"/>
          </p:nvPr>
        </p:nvSpPr>
        <p:spPr>
          <a:prstGeom prst="rect">
            <a:avLst/>
          </a:prstGeom>
        </p:spPr>
        <p:txBody>
          <a:bodyPr/>
          <a:lstStyle/>
          <a:p>
            <a:pPr/>
            <a:r>
              <a:t>More on Teaching the Rules </a:t>
            </a:r>
          </a:p>
        </p:txBody>
      </p:sp>
      <p:sp>
        <p:nvSpPr>
          <p:cNvPr id="325" name="Content Placeholder 2"/>
          <p:cNvSpPr txBox="1"/>
          <p:nvPr>
            <p:ph type="body" sz="quarter" idx="1"/>
          </p:nvPr>
        </p:nvSpPr>
        <p:spPr>
          <a:xfrm>
            <a:off x="628650" y="1825625"/>
            <a:ext cx="7886700" cy="586376"/>
          </a:xfrm>
          <a:prstGeom prst="rect">
            <a:avLst/>
          </a:prstGeom>
        </p:spPr>
        <p:txBody>
          <a:bodyPr/>
          <a:lstStyle>
            <a:lvl1pPr marL="0" indent="0" algn="ctr">
              <a:buSzTx/>
              <a:buNone/>
              <a:defRPr b="1">
                <a:solidFill>
                  <a:schemeClr val="accent1"/>
                </a:solidFill>
              </a:defRPr>
            </a:lvl1pPr>
          </a:lstStyle>
          <a:p>
            <a:pPr/>
            <a:r>
              <a:t>Teach Children What to Do! </a:t>
            </a:r>
          </a:p>
        </p:txBody>
      </p:sp>
      <p:grpSp>
        <p:nvGrpSpPr>
          <p:cNvPr id="339" name="Content Placeholder 3"/>
          <p:cNvGrpSpPr/>
          <p:nvPr/>
        </p:nvGrpSpPr>
        <p:grpSpPr>
          <a:xfrm>
            <a:off x="628650" y="2705714"/>
            <a:ext cx="7886700" cy="2650904"/>
            <a:chOff x="0" y="0"/>
            <a:chExt cx="7886700" cy="2650902"/>
          </a:xfrm>
        </p:grpSpPr>
        <p:sp>
          <p:nvSpPr>
            <p:cNvPr id="326" name="Rounded Rectangle"/>
            <p:cNvSpPr/>
            <p:nvPr/>
          </p:nvSpPr>
          <p:spPr>
            <a:xfrm>
              <a:off x="0" y="0"/>
              <a:ext cx="7886700" cy="1728904"/>
            </a:xfrm>
            <a:prstGeom prst="roundRect">
              <a:avLst>
                <a:gd name="adj" fmla="val 10000"/>
              </a:avLst>
            </a:prstGeom>
            <a:solidFill>
              <a:srgbClr val="FFFFFF">
                <a:alpha val="41176"/>
              </a:srgbClr>
            </a:solidFill>
            <a:ln w="12700" cap="flat">
              <a:solidFill>
                <a:schemeClr val="accent6">
                  <a:alpha val="90000"/>
                </a:schemeClr>
              </a:solidFill>
              <a:prstDash val="solid"/>
              <a:miter lim="800000"/>
            </a:ln>
            <a:effectLst/>
          </p:spPr>
          <p:txBody>
            <a:bodyPr wrap="square" lIns="45719" tIns="45719" rIns="45719" bIns="45719" numCol="1" anchor="t">
              <a:noAutofit/>
            </a:bodyPr>
            <a:lstStyle/>
            <a:p>
              <a:pPr/>
            </a:p>
          </p:txBody>
        </p:sp>
        <p:sp>
          <p:nvSpPr>
            <p:cNvPr id="327" name="Rounded Rectangle"/>
            <p:cNvSpPr/>
            <p:nvPr/>
          </p:nvSpPr>
          <p:spPr>
            <a:xfrm>
              <a:off x="236599" y="166009"/>
              <a:ext cx="2316720" cy="1430812"/>
            </a:xfrm>
            <a:prstGeom prst="roundRect">
              <a:avLst>
                <a:gd name="adj" fmla="val 10000"/>
              </a:avLst>
            </a:prstGeom>
            <a:blipFill rotWithShape="1">
              <a:blip r:embed="rId2"/>
              <a:srcRect l="0" t="0" r="0" b="0"/>
              <a:stretch>
                <a:fillRect/>
              </a:stretch>
            </a:blipFill>
            <a:ln w="12700" cap="flat">
              <a:solidFill>
                <a:srgbClr val="FFFFFF"/>
              </a:solidFill>
              <a:prstDash val="solid"/>
              <a:miter lim="800000"/>
            </a:ln>
            <a:effectLst/>
          </p:spPr>
          <p:txBody>
            <a:bodyPr wrap="square" lIns="45719" tIns="45719" rIns="45719" bIns="45719" numCol="1" anchor="t">
              <a:noAutofit/>
            </a:bodyPr>
            <a:lstStyle/>
            <a:p>
              <a:pPr/>
            </a:p>
          </p:txBody>
        </p:sp>
        <p:grpSp>
          <p:nvGrpSpPr>
            <p:cNvPr id="330" name="Group"/>
            <p:cNvGrpSpPr/>
            <p:nvPr/>
          </p:nvGrpSpPr>
          <p:grpSpPr>
            <a:xfrm>
              <a:off x="236600" y="1733174"/>
              <a:ext cx="2316719" cy="914398"/>
              <a:chOff x="0" y="0"/>
              <a:chExt cx="2316718" cy="914396"/>
            </a:xfrm>
          </p:grpSpPr>
          <p:sp>
            <p:nvSpPr>
              <p:cNvPr id="328" name="Shape"/>
              <p:cNvSpPr/>
              <p:nvPr/>
            </p:nvSpPr>
            <p:spPr>
              <a:xfrm rot="10800000">
                <a:off x="-1" y="-1"/>
                <a:ext cx="2316720" cy="9143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95" y="0"/>
                    </a:moveTo>
                    <a:lnTo>
                      <a:pt x="20705" y="0"/>
                    </a:lnTo>
                    <a:cubicBezTo>
                      <a:pt x="21199" y="0"/>
                      <a:pt x="21600" y="1015"/>
                      <a:pt x="21600" y="2268"/>
                    </a:cubicBezTo>
                    <a:lnTo>
                      <a:pt x="21600" y="21600"/>
                    </a:lnTo>
                    <a:lnTo>
                      <a:pt x="0" y="21600"/>
                    </a:lnTo>
                    <a:lnTo>
                      <a:pt x="0" y="2268"/>
                    </a:lnTo>
                    <a:cubicBezTo>
                      <a:pt x="0" y="1015"/>
                      <a:pt x="401" y="0"/>
                      <a:pt x="895" y="0"/>
                    </a:cubicBezTo>
                    <a:close/>
                  </a:path>
                </a:pathLst>
              </a:custGeom>
              <a:solidFill>
                <a:schemeClr val="accent6"/>
              </a:solidFill>
              <a:ln w="12700" cap="flat">
                <a:solidFill>
                  <a:srgbClr val="1F2D3A"/>
                </a:solidFill>
                <a:prstDash val="solid"/>
                <a:miter lim="800000"/>
              </a:ln>
              <a:effectLst/>
            </p:spPr>
            <p:txBody>
              <a:bodyPr wrap="square" lIns="45719" tIns="45719" rIns="45719" bIns="45719" numCol="1" anchor="ctr">
                <a:noAutofit/>
              </a:bodyPr>
              <a:lstStyle/>
              <a:p>
                <a:pPr algn="ctr" defTabSz="977900">
                  <a:defRPr b="1" sz="2200">
                    <a:solidFill>
                      <a:schemeClr val="accent6"/>
                    </a:solidFill>
                  </a:defRPr>
                </a:pPr>
              </a:p>
            </p:txBody>
          </p:sp>
          <p:sp>
            <p:nvSpPr>
              <p:cNvPr id="329" name="Show and Tell"/>
              <p:cNvSpPr txBox="1"/>
              <p:nvPr/>
            </p:nvSpPr>
            <p:spPr>
              <a:xfrm>
                <a:off x="28120" y="126143"/>
                <a:ext cx="2260477" cy="6339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56463" tIns="156463" rIns="156463" bIns="156463" numCol="1" anchor="ctr">
                <a:spAutoFit/>
              </a:bodyPr>
              <a:lstStyle>
                <a:lvl1pPr algn="ctr" defTabSz="977900">
                  <a:defRPr sz="2200">
                    <a:solidFill>
                      <a:srgbClr val="FFFFFF"/>
                    </a:solidFill>
                  </a:defRPr>
                </a:lvl1pPr>
              </a:lstStyle>
              <a:p>
                <a:pPr/>
                <a:r>
                  <a:t>Show and Tell </a:t>
                </a:r>
              </a:p>
            </p:txBody>
          </p:sp>
        </p:grpSp>
        <p:sp>
          <p:nvSpPr>
            <p:cNvPr id="331" name="Rounded Rectangle"/>
            <p:cNvSpPr/>
            <p:nvPr/>
          </p:nvSpPr>
          <p:spPr>
            <a:xfrm>
              <a:off x="2784990" y="142648"/>
              <a:ext cx="2316719" cy="1447149"/>
            </a:xfrm>
            <a:prstGeom prst="roundRect">
              <a:avLst>
                <a:gd name="adj" fmla="val 10000"/>
              </a:avLst>
            </a:prstGeom>
            <a:blipFill rotWithShape="1">
              <a:blip r:embed="rId3"/>
              <a:srcRect l="0" t="0" r="0" b="0"/>
              <a:stretch>
                <a:fillRect/>
              </a:stretch>
            </a:blipFill>
            <a:ln w="12700" cap="flat">
              <a:solidFill>
                <a:srgbClr val="FFFFFF"/>
              </a:solidFill>
              <a:prstDash val="solid"/>
              <a:miter lim="800000"/>
            </a:ln>
            <a:effectLst/>
          </p:spPr>
          <p:txBody>
            <a:bodyPr wrap="square" lIns="45719" tIns="45719" rIns="45719" bIns="45719" numCol="1" anchor="t">
              <a:noAutofit/>
            </a:bodyPr>
            <a:lstStyle/>
            <a:p>
              <a:pPr/>
            </a:p>
          </p:txBody>
        </p:sp>
        <p:grpSp>
          <p:nvGrpSpPr>
            <p:cNvPr id="334" name="Group"/>
            <p:cNvGrpSpPr/>
            <p:nvPr/>
          </p:nvGrpSpPr>
          <p:grpSpPr>
            <a:xfrm>
              <a:off x="2784990" y="1736505"/>
              <a:ext cx="2316719" cy="914398"/>
              <a:chOff x="0" y="0"/>
              <a:chExt cx="2316718" cy="914396"/>
            </a:xfrm>
          </p:grpSpPr>
          <p:sp>
            <p:nvSpPr>
              <p:cNvPr id="332" name="Shape"/>
              <p:cNvSpPr/>
              <p:nvPr/>
            </p:nvSpPr>
            <p:spPr>
              <a:xfrm rot="10800000">
                <a:off x="-1" y="-1"/>
                <a:ext cx="2316720" cy="9143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95" y="0"/>
                    </a:moveTo>
                    <a:lnTo>
                      <a:pt x="20705" y="0"/>
                    </a:lnTo>
                    <a:cubicBezTo>
                      <a:pt x="21199" y="0"/>
                      <a:pt x="21600" y="1015"/>
                      <a:pt x="21600" y="2268"/>
                    </a:cubicBezTo>
                    <a:lnTo>
                      <a:pt x="21600" y="21600"/>
                    </a:lnTo>
                    <a:lnTo>
                      <a:pt x="0" y="21600"/>
                    </a:lnTo>
                    <a:lnTo>
                      <a:pt x="0" y="2268"/>
                    </a:lnTo>
                    <a:cubicBezTo>
                      <a:pt x="0" y="1015"/>
                      <a:pt x="401" y="0"/>
                      <a:pt x="895" y="0"/>
                    </a:cubicBezTo>
                    <a:close/>
                  </a:path>
                </a:pathLst>
              </a:custGeom>
              <a:solidFill>
                <a:schemeClr val="accent6"/>
              </a:solidFill>
              <a:ln w="12700" cap="flat">
                <a:solidFill>
                  <a:srgbClr val="1F2D3A"/>
                </a:solidFill>
                <a:prstDash val="solid"/>
                <a:miter lim="800000"/>
              </a:ln>
              <a:effectLst/>
            </p:spPr>
            <p:txBody>
              <a:bodyPr wrap="square" lIns="45719" tIns="45719" rIns="45719" bIns="45719" numCol="1" anchor="ctr">
                <a:noAutofit/>
              </a:bodyPr>
              <a:lstStyle/>
              <a:p>
                <a:pPr algn="ctr" defTabSz="889000">
                  <a:defRPr>
                    <a:solidFill>
                      <a:srgbClr val="FFFFFF"/>
                    </a:solidFill>
                  </a:defRPr>
                </a:pPr>
              </a:p>
            </p:txBody>
          </p:sp>
          <p:sp>
            <p:nvSpPr>
              <p:cNvPr id="333" name="Practice Makes Perfect"/>
              <p:cNvSpPr txBox="1"/>
              <p:nvPr/>
            </p:nvSpPr>
            <p:spPr>
              <a:xfrm>
                <a:off x="28120" y="12952"/>
                <a:ext cx="2260477" cy="8603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42239" tIns="142239" rIns="142239" bIns="142239" numCol="1" anchor="ctr">
                <a:spAutoFit/>
              </a:bodyPr>
              <a:lstStyle>
                <a:lvl1pPr algn="ctr" defTabSz="889000">
                  <a:defRPr sz="2000">
                    <a:solidFill>
                      <a:srgbClr val="FFFFFF"/>
                    </a:solidFill>
                  </a:defRPr>
                </a:lvl1pPr>
              </a:lstStyle>
              <a:p>
                <a:pPr/>
                <a:r>
                  <a:t>Practice Makes Perfect </a:t>
                </a:r>
              </a:p>
            </p:txBody>
          </p:sp>
        </p:grpSp>
        <p:sp>
          <p:nvSpPr>
            <p:cNvPr id="335" name="Rounded Rectangle"/>
            <p:cNvSpPr/>
            <p:nvPr/>
          </p:nvSpPr>
          <p:spPr>
            <a:xfrm>
              <a:off x="5333379" y="149855"/>
              <a:ext cx="2316719" cy="1447149"/>
            </a:xfrm>
            <a:prstGeom prst="roundRect">
              <a:avLst>
                <a:gd name="adj" fmla="val 10000"/>
              </a:avLst>
            </a:prstGeom>
            <a:blipFill rotWithShape="1">
              <a:blip r:embed="rId4"/>
              <a:srcRect l="0" t="0" r="0" b="0"/>
              <a:stretch>
                <a:fillRect/>
              </a:stretch>
            </a:blipFill>
            <a:ln w="12700" cap="flat">
              <a:solidFill>
                <a:srgbClr val="FFFFFF"/>
              </a:solidFill>
              <a:prstDash val="solid"/>
              <a:miter lim="800000"/>
            </a:ln>
            <a:effectLst/>
          </p:spPr>
          <p:txBody>
            <a:bodyPr wrap="square" lIns="45719" tIns="45719" rIns="45719" bIns="45719" numCol="1" anchor="t">
              <a:noAutofit/>
            </a:bodyPr>
            <a:lstStyle/>
            <a:p>
              <a:pPr/>
            </a:p>
          </p:txBody>
        </p:sp>
        <p:grpSp>
          <p:nvGrpSpPr>
            <p:cNvPr id="338" name="Group"/>
            <p:cNvGrpSpPr/>
            <p:nvPr/>
          </p:nvGrpSpPr>
          <p:grpSpPr>
            <a:xfrm>
              <a:off x="5333379" y="1736505"/>
              <a:ext cx="2316719" cy="914398"/>
              <a:chOff x="0" y="0"/>
              <a:chExt cx="2316718" cy="914396"/>
            </a:xfrm>
          </p:grpSpPr>
          <p:sp>
            <p:nvSpPr>
              <p:cNvPr id="336" name="Shape"/>
              <p:cNvSpPr/>
              <p:nvPr/>
            </p:nvSpPr>
            <p:spPr>
              <a:xfrm rot="10800000">
                <a:off x="-1" y="-1"/>
                <a:ext cx="2316720" cy="9143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95" y="0"/>
                    </a:moveTo>
                    <a:lnTo>
                      <a:pt x="20705" y="0"/>
                    </a:lnTo>
                    <a:cubicBezTo>
                      <a:pt x="21199" y="0"/>
                      <a:pt x="21600" y="1015"/>
                      <a:pt x="21600" y="2268"/>
                    </a:cubicBezTo>
                    <a:lnTo>
                      <a:pt x="21600" y="21600"/>
                    </a:lnTo>
                    <a:lnTo>
                      <a:pt x="0" y="21600"/>
                    </a:lnTo>
                    <a:lnTo>
                      <a:pt x="0" y="2268"/>
                    </a:lnTo>
                    <a:cubicBezTo>
                      <a:pt x="0" y="1015"/>
                      <a:pt x="401" y="0"/>
                      <a:pt x="895" y="0"/>
                    </a:cubicBezTo>
                    <a:close/>
                  </a:path>
                </a:pathLst>
              </a:custGeom>
              <a:solidFill>
                <a:schemeClr val="accent6"/>
              </a:solidFill>
              <a:ln w="12700" cap="flat">
                <a:solidFill>
                  <a:srgbClr val="1F2D3A"/>
                </a:solidFill>
                <a:prstDash val="solid"/>
                <a:miter lim="800000"/>
              </a:ln>
              <a:effectLst/>
            </p:spPr>
            <p:txBody>
              <a:bodyPr wrap="square" lIns="45719" tIns="45719" rIns="45719" bIns="45719" numCol="1" anchor="ctr">
                <a:noAutofit/>
              </a:bodyPr>
              <a:lstStyle/>
              <a:p>
                <a:pPr algn="ctr" defTabSz="889000">
                  <a:defRPr>
                    <a:solidFill>
                      <a:srgbClr val="FFFFFF"/>
                    </a:solidFill>
                  </a:defRPr>
                </a:pPr>
              </a:p>
            </p:txBody>
          </p:sp>
          <p:sp>
            <p:nvSpPr>
              <p:cNvPr id="337" name="You Got It!"/>
              <p:cNvSpPr txBox="1"/>
              <p:nvPr/>
            </p:nvSpPr>
            <p:spPr>
              <a:xfrm>
                <a:off x="28121" y="159002"/>
                <a:ext cx="2260477" cy="5682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42239" tIns="142239" rIns="142239" bIns="142239" numCol="1" anchor="ctr">
                <a:spAutoFit/>
              </a:bodyPr>
              <a:lstStyle>
                <a:lvl1pPr algn="ctr" defTabSz="889000">
                  <a:defRPr sz="2000">
                    <a:solidFill>
                      <a:srgbClr val="FFFFFF"/>
                    </a:solidFill>
                  </a:defRPr>
                </a:lvl1pPr>
              </a:lstStyle>
              <a:p>
                <a:pPr/>
                <a:r>
                  <a:t>You Got It! </a:t>
                </a:r>
              </a:p>
            </p:txBody>
          </p:sp>
        </p:grpSp>
      </p:gr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Title 1"/>
          <p:cNvSpPr txBox="1"/>
          <p:nvPr>
            <p:ph type="title"/>
          </p:nvPr>
        </p:nvSpPr>
        <p:spPr>
          <a:xfrm>
            <a:off x="628650" y="365128"/>
            <a:ext cx="4253904" cy="1325564"/>
          </a:xfrm>
          <a:prstGeom prst="rect">
            <a:avLst/>
          </a:prstGeom>
        </p:spPr>
        <p:txBody>
          <a:bodyPr/>
          <a:lstStyle/>
          <a:p>
            <a:pPr/>
            <a:r>
              <a:t>Fun Ways to Teach</a:t>
            </a:r>
          </a:p>
        </p:txBody>
      </p:sp>
      <p:sp>
        <p:nvSpPr>
          <p:cNvPr id="342" name="Content Placeholder 2"/>
          <p:cNvSpPr txBox="1"/>
          <p:nvPr>
            <p:ph type="body" sz="half" idx="1"/>
          </p:nvPr>
        </p:nvSpPr>
        <p:spPr>
          <a:xfrm>
            <a:off x="628650" y="1825625"/>
            <a:ext cx="4130550" cy="4351338"/>
          </a:xfrm>
          <a:prstGeom prst="rect">
            <a:avLst/>
          </a:prstGeom>
        </p:spPr>
        <p:txBody>
          <a:bodyPr/>
          <a:lstStyle/>
          <a:p>
            <a:pPr>
              <a:lnSpc>
                <a:spcPct val="80000"/>
              </a:lnSpc>
              <a:defRPr sz="2100"/>
            </a:pPr>
            <a:r>
              <a:t>Use photographs</a:t>
            </a:r>
          </a:p>
          <a:p>
            <a:pPr lvl="1" marL="514350" indent="-171450">
              <a:lnSpc>
                <a:spcPct val="80000"/>
              </a:lnSpc>
              <a:spcBef>
                <a:spcPts val="300"/>
              </a:spcBef>
              <a:buClr>
                <a:schemeClr val="accent4"/>
              </a:buClr>
              <a:defRPr sz="1800"/>
            </a:pPr>
            <a:r>
              <a:t>Take a picture of your child doing what you want them to do</a:t>
            </a:r>
          </a:p>
          <a:p>
            <a:pPr lvl="1" marL="0" indent="342900">
              <a:lnSpc>
                <a:spcPct val="80000"/>
              </a:lnSpc>
              <a:spcBef>
                <a:spcPts val="300"/>
              </a:spcBef>
              <a:buSzTx/>
              <a:buNone/>
              <a:defRPr sz="1800"/>
            </a:pPr>
          </a:p>
          <a:p>
            <a:pPr>
              <a:lnSpc>
                <a:spcPct val="80000"/>
              </a:lnSpc>
              <a:defRPr sz="2100"/>
            </a:pPr>
            <a:r>
              <a:t>Write a story </a:t>
            </a:r>
          </a:p>
          <a:p>
            <a:pPr lvl="1" marL="514350" indent="-171450">
              <a:lnSpc>
                <a:spcPct val="80000"/>
              </a:lnSpc>
              <a:spcBef>
                <a:spcPts val="300"/>
              </a:spcBef>
              <a:buClr>
                <a:schemeClr val="accent4"/>
              </a:buClr>
              <a:defRPr sz="1800"/>
            </a:pPr>
            <a:r>
              <a:t>Use scripted steps and photographs</a:t>
            </a:r>
          </a:p>
          <a:p>
            <a:pPr lvl="1" marL="514350" indent="-171450">
              <a:lnSpc>
                <a:spcPct val="80000"/>
              </a:lnSpc>
              <a:spcBef>
                <a:spcPts val="300"/>
              </a:spcBef>
              <a:buClr>
                <a:schemeClr val="accent4"/>
              </a:buClr>
              <a:defRPr sz="1800"/>
            </a:pPr>
            <a:r>
              <a:t>Walk your child through the steps of following the rules </a:t>
            </a:r>
          </a:p>
          <a:p>
            <a:pPr lvl="1" marL="0" indent="342900">
              <a:lnSpc>
                <a:spcPct val="80000"/>
              </a:lnSpc>
              <a:spcBef>
                <a:spcPts val="300"/>
              </a:spcBef>
              <a:buSzTx/>
              <a:buNone/>
              <a:defRPr sz="1800"/>
            </a:pPr>
          </a:p>
          <a:p>
            <a:pPr>
              <a:lnSpc>
                <a:spcPct val="80000"/>
              </a:lnSpc>
              <a:defRPr sz="2100"/>
            </a:pPr>
            <a:r>
              <a:t>Make it fun!  </a:t>
            </a:r>
          </a:p>
          <a:p>
            <a:pPr lvl="1" marL="514350" indent="-171450">
              <a:lnSpc>
                <a:spcPct val="80000"/>
              </a:lnSpc>
              <a:spcBef>
                <a:spcPts val="300"/>
              </a:spcBef>
              <a:buClr>
                <a:schemeClr val="accent4"/>
              </a:buClr>
              <a:defRPr sz="1800"/>
            </a:pPr>
            <a:r>
              <a:t>Get creative. Sing a song, act it out, make rules poster together. </a:t>
            </a:r>
          </a:p>
        </p:txBody>
      </p:sp>
      <p:grpSp>
        <p:nvGrpSpPr>
          <p:cNvPr id="345" name="Picture 17"/>
          <p:cNvGrpSpPr/>
          <p:nvPr/>
        </p:nvGrpSpPr>
        <p:grpSpPr>
          <a:xfrm>
            <a:off x="5429250" y="275113"/>
            <a:ext cx="3003954" cy="2321238"/>
            <a:chOff x="0" y="0"/>
            <a:chExt cx="3003953" cy="2321236"/>
          </a:xfrm>
        </p:grpSpPr>
        <p:sp>
          <p:nvSpPr>
            <p:cNvPr id="343" name="Rectangle"/>
            <p:cNvSpPr/>
            <p:nvPr/>
          </p:nvSpPr>
          <p:spPr>
            <a:xfrm>
              <a:off x="0" y="0"/>
              <a:ext cx="3003954" cy="2321237"/>
            </a:xfrm>
            <a:prstGeom prst="rect">
              <a:avLst/>
            </a:prstGeom>
            <a:solidFill>
              <a:srgbClr val="EDEDED"/>
            </a:solidFill>
            <a:ln w="12700" cap="flat">
              <a:noFill/>
              <a:miter lim="400000"/>
            </a:ln>
            <a:effectLst/>
          </p:spPr>
          <p:txBody>
            <a:bodyPr wrap="square" lIns="45719" tIns="45719" rIns="45719" bIns="45719" numCol="1" anchor="ctr">
              <a:noAutofit/>
            </a:bodyPr>
            <a:lstStyle/>
            <a:p>
              <a:pPr/>
            </a:p>
          </p:txBody>
        </p:sp>
        <p:pic>
          <p:nvPicPr>
            <p:cNvPr id="344" name="image28.png" descr="image28.png"/>
            <p:cNvPicPr>
              <a:picLocks noChangeAspect="1"/>
            </p:cNvPicPr>
            <p:nvPr/>
          </p:nvPicPr>
          <p:blipFill>
            <a:blip r:embed="rId2">
              <a:extLst/>
            </a:blip>
            <a:stretch>
              <a:fillRect/>
            </a:stretch>
          </p:blipFill>
          <p:spPr>
            <a:xfrm>
              <a:off x="0" y="0"/>
              <a:ext cx="3003954" cy="2321237"/>
            </a:xfrm>
            <a:prstGeom prst="rect">
              <a:avLst/>
            </a:prstGeom>
            <a:ln w="88900" cap="sq">
              <a:solidFill>
                <a:srgbClr val="FFFFFF"/>
              </a:solidFill>
              <a:prstDash val="solid"/>
              <a:miter lim="800000"/>
            </a:ln>
            <a:effectLst>
              <a:outerShdw sx="100000" sy="100000" kx="0" ky="0" algn="b" rotWithShape="0" blurRad="50800" dist="18000" dir="5400000">
                <a:srgbClr val="000000">
                  <a:alpha val="40000"/>
                </a:srgbClr>
              </a:outerShdw>
            </a:effectLst>
          </p:spPr>
        </p:pic>
      </p:grpSp>
      <p:grpSp>
        <p:nvGrpSpPr>
          <p:cNvPr id="348" name="Picture 21"/>
          <p:cNvGrpSpPr/>
          <p:nvPr/>
        </p:nvGrpSpPr>
        <p:grpSpPr>
          <a:xfrm>
            <a:off x="5044692" y="1690692"/>
            <a:ext cx="3240610" cy="2636962"/>
            <a:chOff x="0" y="0"/>
            <a:chExt cx="3240608" cy="2636961"/>
          </a:xfrm>
        </p:grpSpPr>
        <p:sp>
          <p:nvSpPr>
            <p:cNvPr id="346" name="Rectangle"/>
            <p:cNvSpPr/>
            <p:nvPr/>
          </p:nvSpPr>
          <p:spPr>
            <a:xfrm rot="378135">
              <a:off x="118327" y="157862"/>
              <a:ext cx="3003955" cy="2321237"/>
            </a:xfrm>
            <a:prstGeom prst="rect">
              <a:avLst/>
            </a:prstGeom>
            <a:solidFill>
              <a:srgbClr val="EDEDED"/>
            </a:solidFill>
            <a:ln w="12700" cap="flat">
              <a:noFill/>
              <a:miter lim="400000"/>
            </a:ln>
            <a:effectLst/>
          </p:spPr>
          <p:txBody>
            <a:bodyPr wrap="square" lIns="45719" tIns="45719" rIns="45719" bIns="45719" numCol="1" anchor="ctr">
              <a:noAutofit/>
            </a:bodyPr>
            <a:lstStyle/>
            <a:p>
              <a:pPr/>
            </a:p>
          </p:txBody>
        </p:sp>
        <p:pic>
          <p:nvPicPr>
            <p:cNvPr id="347" name="image29.png" descr="image29.png"/>
            <p:cNvPicPr>
              <a:picLocks noChangeAspect="1"/>
            </p:cNvPicPr>
            <p:nvPr/>
          </p:nvPicPr>
          <p:blipFill>
            <a:blip r:embed="rId3">
              <a:extLst/>
            </a:blip>
            <a:stretch>
              <a:fillRect/>
            </a:stretch>
          </p:blipFill>
          <p:spPr>
            <a:xfrm rot="378135">
              <a:off x="118327" y="157862"/>
              <a:ext cx="3003955" cy="2321237"/>
            </a:xfrm>
            <a:prstGeom prst="rect">
              <a:avLst/>
            </a:prstGeom>
            <a:ln w="88900" cap="sq">
              <a:solidFill>
                <a:srgbClr val="FFFFFF"/>
              </a:solidFill>
              <a:prstDash val="solid"/>
              <a:miter lim="800000"/>
            </a:ln>
            <a:effectLst>
              <a:outerShdw sx="100000" sy="100000" kx="0" ky="0" algn="b" rotWithShape="0" blurRad="50800" dist="18000" dir="5400000">
                <a:srgbClr val="000000">
                  <a:alpha val="40000"/>
                </a:srgbClr>
              </a:outerShdw>
            </a:effectLst>
          </p:spPr>
        </p:pic>
      </p:grpSp>
      <p:grpSp>
        <p:nvGrpSpPr>
          <p:cNvPr id="351" name="Picture 23"/>
          <p:cNvGrpSpPr/>
          <p:nvPr/>
        </p:nvGrpSpPr>
        <p:grpSpPr>
          <a:xfrm>
            <a:off x="5118237" y="4088833"/>
            <a:ext cx="3167065" cy="2536592"/>
            <a:chOff x="0" y="0"/>
            <a:chExt cx="3167063" cy="2536591"/>
          </a:xfrm>
        </p:grpSpPr>
        <p:sp>
          <p:nvSpPr>
            <p:cNvPr id="349" name="Rectangle"/>
            <p:cNvSpPr/>
            <p:nvPr/>
          </p:nvSpPr>
          <p:spPr>
            <a:xfrm rot="21346071">
              <a:off x="81555" y="107677"/>
              <a:ext cx="3003954" cy="2321237"/>
            </a:xfrm>
            <a:prstGeom prst="rect">
              <a:avLst/>
            </a:prstGeom>
            <a:solidFill>
              <a:srgbClr val="EDEDED"/>
            </a:solidFill>
            <a:ln w="12700" cap="flat">
              <a:noFill/>
              <a:miter lim="400000"/>
            </a:ln>
            <a:effectLst/>
          </p:spPr>
          <p:txBody>
            <a:bodyPr wrap="square" lIns="45719" tIns="45719" rIns="45719" bIns="45719" numCol="1" anchor="ctr">
              <a:noAutofit/>
            </a:bodyPr>
            <a:lstStyle/>
            <a:p>
              <a:pPr/>
            </a:p>
          </p:txBody>
        </p:sp>
        <p:pic>
          <p:nvPicPr>
            <p:cNvPr id="350" name="image30.png" descr="image30.png"/>
            <p:cNvPicPr>
              <a:picLocks noChangeAspect="1"/>
            </p:cNvPicPr>
            <p:nvPr/>
          </p:nvPicPr>
          <p:blipFill>
            <a:blip r:embed="rId4">
              <a:extLst/>
            </a:blip>
            <a:stretch>
              <a:fillRect/>
            </a:stretch>
          </p:blipFill>
          <p:spPr>
            <a:xfrm rot="21346071">
              <a:off x="81555" y="107677"/>
              <a:ext cx="3003954" cy="2321237"/>
            </a:xfrm>
            <a:prstGeom prst="rect">
              <a:avLst/>
            </a:prstGeom>
            <a:ln w="88900" cap="sq">
              <a:solidFill>
                <a:srgbClr val="FFFFFF"/>
              </a:solidFill>
              <a:prstDash val="solid"/>
              <a:miter lim="800000"/>
            </a:ln>
            <a:effectLst>
              <a:outerShdw sx="100000" sy="100000" kx="0" ky="0" algn="b" rotWithShape="0" blurRad="50800" dist="18000" dir="5400000">
                <a:srgbClr val="000000">
                  <a:alpha val="40000"/>
                </a:srgbClr>
              </a:outerShdw>
            </a:effectLst>
          </p:spPr>
        </p:pic>
      </p:grpSp>
      <p:pic>
        <p:nvPicPr>
          <p:cNvPr id="352" name="Picture 31" descr="Picture 31"/>
          <p:cNvPicPr>
            <a:picLocks noChangeAspect="1"/>
          </p:cNvPicPr>
          <p:nvPr/>
        </p:nvPicPr>
        <p:blipFill>
          <a:blip r:embed="rId5">
            <a:extLst/>
          </a:blip>
          <a:srcRect l="0" t="83765" r="0" b="2034"/>
          <a:stretch>
            <a:fillRect/>
          </a:stretch>
        </p:blipFill>
        <p:spPr>
          <a:xfrm>
            <a:off x="0" y="5854699"/>
            <a:ext cx="9144000" cy="1003301"/>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57" name="Group 3"/>
          <p:cNvGrpSpPr/>
          <p:nvPr/>
        </p:nvGrpSpPr>
        <p:grpSpPr>
          <a:xfrm>
            <a:off x="421281" y="420090"/>
            <a:ext cx="9161938" cy="1136863"/>
            <a:chOff x="0" y="0"/>
            <a:chExt cx="9161937" cy="1136861"/>
          </a:xfrm>
        </p:grpSpPr>
        <p:sp>
          <p:nvSpPr>
            <p:cNvPr id="354" name="Rectangle 4"/>
            <p:cNvSpPr/>
            <p:nvPr/>
          </p:nvSpPr>
          <p:spPr>
            <a:xfrm>
              <a:off x="970913" y="1"/>
              <a:ext cx="7817709" cy="107131"/>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355" name="Rectangle 5"/>
            <p:cNvSpPr/>
            <p:nvPr/>
          </p:nvSpPr>
          <p:spPr>
            <a:xfrm>
              <a:off x="1344229" y="1029731"/>
              <a:ext cx="7817709" cy="107131"/>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pic>
          <p:nvPicPr>
            <p:cNvPr id="356" name="Picture 6" descr="Picture 6"/>
            <p:cNvPicPr>
              <a:picLocks noChangeAspect="1"/>
            </p:cNvPicPr>
            <p:nvPr/>
          </p:nvPicPr>
          <p:blipFill>
            <a:blip r:embed="rId2">
              <a:extLst/>
            </a:blip>
            <a:stretch>
              <a:fillRect/>
            </a:stretch>
          </p:blipFill>
          <p:spPr>
            <a:xfrm>
              <a:off x="0" y="0"/>
              <a:ext cx="1136862" cy="1136862"/>
            </a:xfrm>
            <a:prstGeom prst="rect">
              <a:avLst/>
            </a:prstGeom>
            <a:ln w="12700" cap="flat">
              <a:noFill/>
              <a:miter lim="400000"/>
            </a:ln>
            <a:effectLst/>
          </p:spPr>
        </p:pic>
      </p:grpSp>
      <p:sp>
        <p:nvSpPr>
          <p:cNvPr id="358" name="Title 1"/>
          <p:cNvSpPr txBox="1"/>
          <p:nvPr>
            <p:ph type="title"/>
          </p:nvPr>
        </p:nvSpPr>
        <p:spPr>
          <a:xfrm>
            <a:off x="628650" y="420090"/>
            <a:ext cx="7886700" cy="1136863"/>
          </a:xfrm>
          <a:prstGeom prst="rect">
            <a:avLst/>
          </a:prstGeom>
        </p:spPr>
        <p:txBody>
          <a:bodyPr/>
          <a:lstStyle/>
          <a:p>
            <a:pPr/>
            <a:r>
              <a:t>Apply It and Try It Review</a:t>
            </a:r>
          </a:p>
        </p:txBody>
      </p:sp>
      <p:sp>
        <p:nvSpPr>
          <p:cNvPr id="359" name="Content Placeholder 2"/>
          <p:cNvSpPr txBox="1"/>
          <p:nvPr>
            <p:ph type="body" idx="1"/>
          </p:nvPr>
        </p:nvSpPr>
        <p:spPr>
          <a:prstGeom prst="rect">
            <a:avLst/>
          </a:prstGeom>
        </p:spPr>
        <p:txBody>
          <a:bodyPr/>
          <a:lstStyle/>
          <a:p>
            <a:pPr marL="0" indent="0">
              <a:buSzTx/>
              <a:buNone/>
              <a:defRPr b="1"/>
            </a:pPr>
            <a:r>
              <a:t>Things to Try at Home:</a:t>
            </a:r>
          </a:p>
          <a:p>
            <a:pPr marL="514350" indent="-514350">
              <a:buFontTx/>
              <a:buAutoNum type="arabicPeriod" startAt="1"/>
            </a:pPr>
            <a:r>
              <a:t>Observe your child using a challenging behavior using the </a:t>
            </a:r>
            <a:r>
              <a:rPr b="1">
                <a:solidFill>
                  <a:schemeClr val="accent1"/>
                </a:solidFill>
              </a:rPr>
              <a:t>Why Children Do What They Do</a:t>
            </a:r>
            <a:r>
              <a:t> form (Handbook Activity 2) </a:t>
            </a:r>
          </a:p>
          <a:p>
            <a:pPr marL="514350" indent="-514350">
              <a:buFontTx/>
              <a:buAutoNum type="arabicPeriod" startAt="1"/>
            </a:pPr>
            <a:r>
              <a:t>Create a </a:t>
            </a:r>
            <a:r>
              <a:rPr b="1">
                <a:solidFill>
                  <a:schemeClr val="accent1"/>
                </a:solidFill>
              </a:rPr>
              <a:t>family rules </a:t>
            </a:r>
            <a:r>
              <a:t>chart or poster (Handbook Activity 3) </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Title 1"/>
          <p:cNvSpPr txBox="1"/>
          <p:nvPr>
            <p:ph type="title"/>
          </p:nvPr>
        </p:nvSpPr>
        <p:spPr>
          <a:prstGeom prst="rect">
            <a:avLst/>
          </a:prstGeom>
        </p:spPr>
        <p:txBody>
          <a:bodyPr/>
          <a:lstStyle/>
          <a:p>
            <a:pPr/>
            <a:r>
              <a:t>Thank You</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3" name="Group 3"/>
          <p:cNvGrpSpPr/>
          <p:nvPr/>
        </p:nvGrpSpPr>
        <p:grpSpPr>
          <a:xfrm>
            <a:off x="421281" y="420090"/>
            <a:ext cx="9161938" cy="1136863"/>
            <a:chOff x="0" y="0"/>
            <a:chExt cx="9161937" cy="1136861"/>
          </a:xfrm>
        </p:grpSpPr>
        <p:sp>
          <p:nvSpPr>
            <p:cNvPr id="120" name="Rectangle 4"/>
            <p:cNvSpPr/>
            <p:nvPr/>
          </p:nvSpPr>
          <p:spPr>
            <a:xfrm>
              <a:off x="970913" y="1"/>
              <a:ext cx="7817709" cy="107131"/>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21" name="Rectangle 5"/>
            <p:cNvSpPr/>
            <p:nvPr/>
          </p:nvSpPr>
          <p:spPr>
            <a:xfrm>
              <a:off x="1344229" y="1029731"/>
              <a:ext cx="7817709" cy="107131"/>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pic>
          <p:nvPicPr>
            <p:cNvPr id="122" name="Picture 6" descr="Picture 6"/>
            <p:cNvPicPr>
              <a:picLocks noChangeAspect="1"/>
            </p:cNvPicPr>
            <p:nvPr/>
          </p:nvPicPr>
          <p:blipFill>
            <a:blip r:embed="rId2">
              <a:extLst/>
            </a:blip>
            <a:stretch>
              <a:fillRect/>
            </a:stretch>
          </p:blipFill>
          <p:spPr>
            <a:xfrm>
              <a:off x="0" y="0"/>
              <a:ext cx="1136862" cy="1136862"/>
            </a:xfrm>
            <a:prstGeom prst="rect">
              <a:avLst/>
            </a:prstGeom>
            <a:ln w="12700" cap="flat">
              <a:noFill/>
              <a:miter lim="400000"/>
            </a:ln>
            <a:effectLst/>
          </p:spPr>
        </p:pic>
      </p:grpSp>
      <p:sp>
        <p:nvSpPr>
          <p:cNvPr id="124" name="Title 1"/>
          <p:cNvSpPr txBox="1"/>
          <p:nvPr>
            <p:ph type="title"/>
          </p:nvPr>
        </p:nvSpPr>
        <p:spPr>
          <a:xfrm>
            <a:off x="1212351" y="365128"/>
            <a:ext cx="7304190" cy="1325564"/>
          </a:xfrm>
          <a:prstGeom prst="rect">
            <a:avLst/>
          </a:prstGeom>
        </p:spPr>
        <p:txBody>
          <a:bodyPr/>
          <a:lstStyle/>
          <a:p>
            <a:pPr/>
            <a:r>
              <a:t>Apply It and Try It Reflection </a:t>
            </a:r>
          </a:p>
        </p:txBody>
      </p:sp>
      <p:sp>
        <p:nvSpPr>
          <p:cNvPr id="125" name="Text Placeholder 7"/>
          <p:cNvSpPr txBox="1"/>
          <p:nvPr>
            <p:ph type="body" sz="quarter" idx="1"/>
          </p:nvPr>
        </p:nvSpPr>
        <p:spPr>
          <a:xfrm>
            <a:off x="703659" y="1973521"/>
            <a:ext cx="3868341" cy="823913"/>
          </a:xfrm>
          <a:prstGeom prst="rect">
            <a:avLst/>
          </a:prstGeom>
          <a:solidFill>
            <a:schemeClr val="accent2"/>
          </a:solidFill>
          <a:ln w="19050">
            <a:solidFill>
              <a:srgbClr val="FFFFFF"/>
            </a:solidFill>
            <a:miter lim="800000"/>
          </a:ln>
        </p:spPr>
        <p:txBody>
          <a:bodyPr anchor="ctr"/>
          <a:lstStyle>
            <a:lvl1pPr algn="ctr">
              <a:defRPr sz="2400">
                <a:solidFill>
                  <a:srgbClr val="FFFFFF"/>
                </a:solidFill>
              </a:defRPr>
            </a:lvl1pPr>
          </a:lstStyle>
          <a:p>
            <a:pPr/>
            <a:r>
              <a:t>Keeping it Positive</a:t>
            </a:r>
          </a:p>
        </p:txBody>
      </p:sp>
      <p:pic>
        <p:nvPicPr>
          <p:cNvPr id="126" name="Picture 19" descr="Picture 19"/>
          <p:cNvPicPr>
            <a:picLocks noChangeAspect="1"/>
          </p:cNvPicPr>
          <p:nvPr/>
        </p:nvPicPr>
        <p:blipFill>
          <a:blip r:embed="rId3">
            <a:extLst/>
          </a:blip>
          <a:stretch>
            <a:fillRect/>
          </a:stretch>
        </p:blipFill>
        <p:spPr>
          <a:xfrm>
            <a:off x="684608" y="2636609"/>
            <a:ext cx="3485947" cy="2945041"/>
          </a:xfrm>
          <a:prstGeom prst="rect">
            <a:avLst/>
          </a:prstGeom>
          <a:ln w="12700">
            <a:miter lim="400000"/>
          </a:ln>
        </p:spPr>
      </p:pic>
      <p:sp>
        <p:nvSpPr>
          <p:cNvPr id="127" name="Content Placeholder 2"/>
          <p:cNvSpPr txBox="1"/>
          <p:nvPr/>
        </p:nvSpPr>
        <p:spPr>
          <a:xfrm>
            <a:off x="780435" y="3246840"/>
            <a:ext cx="3367168" cy="180211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gn="ctr" defTabSz="685800">
              <a:spcBef>
                <a:spcPts val="700"/>
              </a:spcBef>
              <a:defRPr sz="2400">
                <a:solidFill>
                  <a:schemeClr val="accent6"/>
                </a:solidFill>
              </a:defRPr>
            </a:pPr>
            <a:r>
              <a:t>How did your </a:t>
            </a:r>
            <a:br/>
            <a:r>
              <a:t>child react?</a:t>
            </a:r>
            <a:endParaRPr sz="2800"/>
          </a:p>
          <a:p>
            <a:pPr algn="ctr" defTabSz="685800">
              <a:spcBef>
                <a:spcPts val="700"/>
              </a:spcBef>
              <a:defRPr sz="2400">
                <a:solidFill>
                  <a:schemeClr val="accent6"/>
                </a:solidFill>
              </a:defRPr>
            </a:pPr>
            <a:r>
              <a:t>How did it make </a:t>
            </a:r>
            <a:br/>
            <a:r>
              <a:t>you feel?</a:t>
            </a:r>
          </a:p>
        </p:txBody>
      </p:sp>
      <p:sp>
        <p:nvSpPr>
          <p:cNvPr id="128" name="Text Placeholder 8"/>
          <p:cNvSpPr/>
          <p:nvPr>
            <p:ph type="body" idx="13"/>
          </p:nvPr>
        </p:nvSpPr>
        <p:spPr>
          <a:xfrm>
            <a:off x="4572000" y="1973521"/>
            <a:ext cx="3887392" cy="823913"/>
          </a:xfrm>
          <a:prstGeom prst="rect">
            <a:avLst/>
          </a:prstGeom>
          <a:solidFill>
            <a:schemeClr val="accent1"/>
          </a:solidFill>
          <a:ln w="19050">
            <a:solidFill>
              <a:srgbClr val="FFFFFF"/>
            </a:solidFill>
            <a:miter lim="800000"/>
          </a:ln>
          <a:extLst>
            <a:ext uri="{C572A759-6A51-4108-AA02-DFA0A04FC94B}">
              <ma14:wrappingTextBoxFlag xmlns:ma14="http://schemas.microsoft.com/office/mac/drawingml/2011/main" val="1"/>
            </a:ext>
          </a:extLst>
        </p:spPr>
        <p:txBody>
          <a:bodyPr anchor="ctr"/>
          <a:lstStyle/>
          <a:p>
            <a:pPr marL="0" indent="0" algn="ctr">
              <a:buClrTx/>
              <a:buSzTx/>
              <a:buFontTx/>
              <a:buNone/>
              <a:defRPr b="1" sz="2400">
                <a:solidFill>
                  <a:srgbClr val="FFFFFF"/>
                </a:solidFill>
              </a:defRPr>
            </a:pPr>
            <a:r>
              <a:t>Encouraging </a:t>
            </a:r>
            <a:br/>
            <a:r>
              <a:t>Positive Behavior</a:t>
            </a:r>
          </a:p>
        </p:txBody>
      </p:sp>
      <p:pic>
        <p:nvPicPr>
          <p:cNvPr id="129" name="Picture 17" descr="Picture 17"/>
          <p:cNvPicPr>
            <a:picLocks noChangeAspect="1"/>
          </p:cNvPicPr>
          <p:nvPr/>
        </p:nvPicPr>
        <p:blipFill>
          <a:blip r:embed="rId4">
            <a:extLst/>
          </a:blip>
          <a:stretch>
            <a:fillRect/>
          </a:stretch>
        </p:blipFill>
        <p:spPr>
          <a:xfrm flipH="1">
            <a:off x="5087606" y="2613292"/>
            <a:ext cx="3485948" cy="3069210"/>
          </a:xfrm>
          <a:prstGeom prst="rect">
            <a:avLst/>
          </a:prstGeom>
          <a:ln w="12700">
            <a:miter lim="400000"/>
          </a:ln>
        </p:spPr>
      </p:pic>
      <p:sp>
        <p:nvSpPr>
          <p:cNvPr id="130" name="Content Placeholder 2"/>
          <p:cNvSpPr txBox="1"/>
          <p:nvPr/>
        </p:nvSpPr>
        <p:spPr>
          <a:xfrm>
            <a:off x="5397189" y="3342676"/>
            <a:ext cx="2884452" cy="161044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gn="ctr" defTabSz="685800">
              <a:lnSpc>
                <a:spcPct val="90000"/>
              </a:lnSpc>
              <a:spcBef>
                <a:spcPts val="700"/>
              </a:spcBef>
              <a:defRPr sz="2300">
                <a:solidFill>
                  <a:schemeClr val="accent6"/>
                </a:solidFill>
              </a:defRPr>
            </a:pPr>
            <a:r>
              <a:t>Behavior you want to occur more?</a:t>
            </a:r>
          </a:p>
          <a:p>
            <a:pPr algn="ctr" defTabSz="685800">
              <a:lnSpc>
                <a:spcPct val="90000"/>
              </a:lnSpc>
              <a:spcBef>
                <a:spcPts val="700"/>
              </a:spcBef>
              <a:defRPr sz="2300">
                <a:solidFill>
                  <a:schemeClr val="accent6"/>
                </a:solidFill>
              </a:defRPr>
            </a:pPr>
            <a:r>
              <a:t>Behavior you want to occur less?</a:t>
            </a:r>
          </a:p>
        </p:txBody>
      </p:sp>
      <p:pic>
        <p:nvPicPr>
          <p:cNvPr id="131" name="Picture 29" descr="Picture 29"/>
          <p:cNvPicPr>
            <a:picLocks noChangeAspect="1"/>
          </p:cNvPicPr>
          <p:nvPr/>
        </p:nvPicPr>
        <p:blipFill>
          <a:blip r:embed="rId5">
            <a:extLst/>
          </a:blip>
          <a:srcRect l="17039" t="8995" r="0" b="0"/>
          <a:stretch>
            <a:fillRect/>
          </a:stretch>
        </p:blipFill>
        <p:spPr>
          <a:xfrm>
            <a:off x="2494161" y="3755224"/>
            <a:ext cx="4269839" cy="3102776"/>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Title 1"/>
          <p:cNvSpPr txBox="1"/>
          <p:nvPr>
            <p:ph type="title"/>
          </p:nvPr>
        </p:nvSpPr>
        <p:spPr>
          <a:prstGeom prst="rect">
            <a:avLst/>
          </a:prstGeom>
        </p:spPr>
        <p:txBody>
          <a:bodyPr/>
          <a:lstStyle/>
          <a:p>
            <a:pPr/>
            <a:r>
              <a:t>Affirmations </a:t>
            </a:r>
          </a:p>
        </p:txBody>
      </p:sp>
      <p:grpSp>
        <p:nvGrpSpPr>
          <p:cNvPr id="140" name="Content Placeholder 2"/>
          <p:cNvGrpSpPr/>
          <p:nvPr/>
        </p:nvGrpSpPr>
        <p:grpSpPr>
          <a:xfrm>
            <a:off x="919798" y="1862552"/>
            <a:ext cx="7304402" cy="1973955"/>
            <a:chOff x="0" y="0"/>
            <a:chExt cx="7304401" cy="1973954"/>
          </a:xfrm>
        </p:grpSpPr>
        <p:sp>
          <p:nvSpPr>
            <p:cNvPr id="134" name="Square"/>
            <p:cNvSpPr/>
            <p:nvPr/>
          </p:nvSpPr>
          <p:spPr>
            <a:xfrm>
              <a:off x="599614" y="0"/>
              <a:ext cx="981189" cy="981188"/>
            </a:xfrm>
            <a:prstGeom prst="rect">
              <a:avLst/>
            </a:prstGeom>
            <a:blipFill rotWithShape="1">
              <a:blip r:embed="rId2"/>
              <a:srcRect l="0" t="0" r="0" b="0"/>
              <a:stretch>
                <a:fillRect/>
              </a:stretch>
            </a:blipFill>
            <a:ln w="12700" cap="flat">
              <a:noFill/>
              <a:miter lim="400000"/>
            </a:ln>
            <a:effectLst/>
          </p:spPr>
          <p:txBody>
            <a:bodyPr wrap="square" lIns="45719" tIns="45719" rIns="45719" bIns="45719" numCol="1" anchor="t">
              <a:noAutofit/>
            </a:bodyPr>
            <a:lstStyle/>
            <a:p>
              <a:pPr defTabSz="685800">
                <a:spcBef>
                  <a:spcPts val="700"/>
                </a:spcBef>
                <a:defRPr sz="2800">
                  <a:solidFill>
                    <a:schemeClr val="accent6"/>
                  </a:solidFill>
                </a:defRPr>
              </a:pPr>
            </a:p>
          </p:txBody>
        </p:sp>
        <p:sp>
          <p:nvSpPr>
            <p:cNvPr id="135" name="Statements that are encouraging and motivating"/>
            <p:cNvSpPr txBox="1"/>
            <p:nvPr/>
          </p:nvSpPr>
          <p:spPr>
            <a:xfrm>
              <a:off x="0" y="1105963"/>
              <a:ext cx="2180419" cy="8679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algn="ctr" defTabSz="889000">
                <a:spcBef>
                  <a:spcPts val="800"/>
                </a:spcBef>
                <a:defRPr sz="2000">
                  <a:solidFill>
                    <a:schemeClr val="accent6"/>
                  </a:solidFill>
                </a:defRPr>
              </a:pPr>
              <a:r>
                <a:t>Statements that are </a:t>
              </a:r>
              <a:r>
                <a:rPr b="1"/>
                <a:t>encouraging</a:t>
              </a:r>
              <a:r>
                <a:t> and </a:t>
              </a:r>
              <a:r>
                <a:rPr b="1"/>
                <a:t>motivating</a:t>
              </a:r>
            </a:p>
          </p:txBody>
        </p:sp>
        <p:sp>
          <p:nvSpPr>
            <p:cNvPr id="136" name="Square"/>
            <p:cNvSpPr/>
            <p:nvPr/>
          </p:nvSpPr>
          <p:spPr>
            <a:xfrm>
              <a:off x="3161607" y="0"/>
              <a:ext cx="981189" cy="981188"/>
            </a:xfrm>
            <a:prstGeom prst="rect">
              <a:avLst/>
            </a:prstGeom>
            <a:blipFill rotWithShape="1">
              <a:blip r:embed="rId3"/>
              <a:srcRect l="0" t="0" r="0" b="0"/>
              <a:stretch>
                <a:fillRect/>
              </a:stretch>
            </a:blipFill>
            <a:ln w="12700" cap="flat">
              <a:noFill/>
              <a:miter lim="400000"/>
            </a:ln>
            <a:effectLst/>
          </p:spPr>
          <p:txBody>
            <a:bodyPr wrap="square" lIns="45719" tIns="45719" rIns="45719" bIns="45719" numCol="1" anchor="t">
              <a:noAutofit/>
            </a:bodyPr>
            <a:lstStyle/>
            <a:p>
              <a:pPr defTabSz="685800">
                <a:spcBef>
                  <a:spcPts val="700"/>
                </a:spcBef>
                <a:defRPr sz="2800">
                  <a:solidFill>
                    <a:schemeClr val="accent6"/>
                  </a:solidFill>
                </a:defRPr>
              </a:pPr>
            </a:p>
          </p:txBody>
        </p:sp>
        <p:sp>
          <p:nvSpPr>
            <p:cNvPr id="137" name="Help us  feel strong"/>
            <p:cNvSpPr txBox="1"/>
            <p:nvPr/>
          </p:nvSpPr>
          <p:spPr>
            <a:xfrm>
              <a:off x="2561992" y="1105963"/>
              <a:ext cx="2180419" cy="5758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algn="ctr" defTabSz="889000">
                <a:spcBef>
                  <a:spcPts val="800"/>
                </a:spcBef>
                <a:defRPr sz="2000">
                  <a:solidFill>
                    <a:schemeClr val="accent6"/>
                  </a:solidFill>
                </a:defRPr>
              </a:pPr>
              <a:r>
                <a:t>Help us </a:t>
              </a:r>
              <a:br/>
              <a:r>
                <a:rPr b="1"/>
                <a:t>feel strong </a:t>
              </a:r>
            </a:p>
          </p:txBody>
        </p:sp>
        <p:sp>
          <p:nvSpPr>
            <p:cNvPr id="138" name="Square"/>
            <p:cNvSpPr/>
            <p:nvPr/>
          </p:nvSpPr>
          <p:spPr>
            <a:xfrm>
              <a:off x="5723598" y="0"/>
              <a:ext cx="981189" cy="981188"/>
            </a:xfrm>
            <a:prstGeom prst="rect">
              <a:avLst/>
            </a:prstGeom>
            <a:blipFill rotWithShape="1">
              <a:blip r:embed="rId4"/>
              <a:srcRect l="0" t="0" r="0" b="0"/>
              <a:stretch>
                <a:fillRect/>
              </a:stretch>
            </a:blipFill>
            <a:ln w="12700" cap="flat">
              <a:noFill/>
              <a:miter lim="400000"/>
            </a:ln>
            <a:effectLst/>
          </p:spPr>
          <p:txBody>
            <a:bodyPr wrap="square" lIns="45719" tIns="45719" rIns="45719" bIns="45719" numCol="1" anchor="t">
              <a:noAutofit/>
            </a:bodyPr>
            <a:lstStyle/>
            <a:p>
              <a:pPr defTabSz="685800">
                <a:spcBef>
                  <a:spcPts val="700"/>
                </a:spcBef>
                <a:defRPr sz="2800">
                  <a:solidFill>
                    <a:schemeClr val="accent6"/>
                  </a:solidFill>
                </a:defRPr>
              </a:pPr>
            </a:p>
          </p:txBody>
        </p:sp>
        <p:sp>
          <p:nvSpPr>
            <p:cNvPr id="139" name="Help us feel optimistic about change"/>
            <p:cNvSpPr txBox="1"/>
            <p:nvPr/>
          </p:nvSpPr>
          <p:spPr>
            <a:xfrm>
              <a:off x="5123983" y="1105963"/>
              <a:ext cx="2180419" cy="8679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algn="ctr" defTabSz="889000">
                <a:spcBef>
                  <a:spcPts val="800"/>
                </a:spcBef>
                <a:defRPr sz="2000">
                  <a:solidFill>
                    <a:schemeClr val="accent6"/>
                  </a:solidFill>
                </a:defRPr>
              </a:pPr>
              <a:r>
                <a:t>Help us feel </a:t>
              </a:r>
              <a:r>
                <a:rPr b="1"/>
                <a:t>optimistic</a:t>
              </a:r>
              <a:r>
                <a:t> about change</a:t>
              </a:r>
            </a:p>
          </p:txBody>
        </p:sp>
      </p:grpSp>
      <p:sp>
        <p:nvSpPr>
          <p:cNvPr id="141" name="Straight Connector 16"/>
          <p:cNvSpPr/>
          <p:nvPr/>
        </p:nvSpPr>
        <p:spPr>
          <a:xfrm>
            <a:off x="892175" y="4406900"/>
            <a:ext cx="7359650" cy="0"/>
          </a:xfrm>
          <a:prstGeom prst="line">
            <a:avLst/>
          </a:prstGeom>
          <a:ln w="12700">
            <a:solidFill>
              <a:schemeClr val="accent1"/>
            </a:solidFill>
            <a:miter/>
          </a:ln>
        </p:spPr>
        <p:txBody>
          <a:bodyPr lIns="45719" rIns="45719"/>
          <a:lstStyle/>
          <a:p>
            <a:pPr/>
          </a:p>
        </p:txBody>
      </p:sp>
      <p:sp>
        <p:nvSpPr>
          <p:cNvPr id="142" name="Rectangle 4"/>
          <p:cNvSpPr txBox="1"/>
          <p:nvPr/>
        </p:nvSpPr>
        <p:spPr>
          <a:xfrm>
            <a:off x="1260475" y="4785428"/>
            <a:ext cx="6623050" cy="129900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2800">
                <a:solidFill>
                  <a:schemeClr val="accent1"/>
                </a:solidFill>
              </a:defRPr>
            </a:pPr>
            <a:r>
              <a:t>Make a note! </a:t>
            </a:r>
          </a:p>
          <a:p>
            <a:pPr algn="ctr">
              <a:defRPr sz="2800">
                <a:solidFill>
                  <a:schemeClr val="accent6"/>
                </a:solidFill>
              </a:defRPr>
            </a:pPr>
            <a:r>
              <a:t>Reflect on the changes you have made or your efforts with your child.</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Title 1"/>
          <p:cNvSpPr txBox="1"/>
          <p:nvPr>
            <p:ph type="title"/>
          </p:nvPr>
        </p:nvSpPr>
        <p:spPr>
          <a:prstGeom prst="rect">
            <a:avLst/>
          </a:prstGeom>
        </p:spPr>
        <p:txBody>
          <a:bodyPr/>
          <a:lstStyle/>
          <a:p>
            <a:pPr/>
            <a:r>
              <a:t>Behavior Has Meaning </a:t>
            </a:r>
          </a:p>
        </p:txBody>
      </p:sp>
      <p:sp>
        <p:nvSpPr>
          <p:cNvPr id="145" name="Content Placeholder 2"/>
          <p:cNvSpPr txBox="1"/>
          <p:nvPr>
            <p:ph type="body" idx="1"/>
          </p:nvPr>
        </p:nvSpPr>
        <p:spPr>
          <a:prstGeom prst="rect">
            <a:avLst/>
          </a:prstGeom>
        </p:spPr>
        <p:txBody>
          <a:bodyPr/>
          <a:lstStyle/>
          <a:p>
            <a:pPr/>
            <a:r>
              <a:t>Challenging behavior works​! </a:t>
            </a:r>
          </a:p>
          <a:p>
            <a:pPr/>
          </a:p>
          <a:p>
            <a:pPr/>
            <a:r>
              <a:t>It sends a powerful message:</a:t>
            </a:r>
          </a:p>
          <a:p>
            <a:pPr lvl="1" marL="514350" indent="-171450">
              <a:spcBef>
                <a:spcPts val="300"/>
              </a:spcBef>
              <a:buClr>
                <a:schemeClr val="accent4"/>
              </a:buClr>
              <a:defRPr sz="2400"/>
            </a:pPr>
            <a:r>
              <a:t>I want something (Get or Obtain) </a:t>
            </a:r>
          </a:p>
          <a:p>
            <a:pPr lvl="1" marL="514350" indent="-171450">
              <a:spcBef>
                <a:spcPts val="300"/>
              </a:spcBef>
              <a:buClr>
                <a:schemeClr val="accent4"/>
              </a:buClr>
              <a:defRPr sz="2400"/>
            </a:pPr>
            <a:r>
              <a:t>I don’t want something (Avoid or Escape)  </a:t>
            </a:r>
          </a:p>
          <a:p>
            <a:pPr lvl="1" marL="514350" indent="-171450">
              <a:spcBef>
                <a:spcPts val="300"/>
              </a:spcBef>
              <a:buClr>
                <a:schemeClr val="accent4"/>
              </a:buClr>
              <a:defRPr sz="2400"/>
            </a:pPr>
          </a:p>
          <a:p>
            <a:pPr>
              <a:defRPr b="1"/>
            </a:pPr>
            <a:r>
              <a:t>Function =</a:t>
            </a:r>
            <a:r>
              <a:rPr b="0"/>
              <a:t> What a child is trying to communicate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Title 4"/>
          <p:cNvSpPr txBox="1"/>
          <p:nvPr>
            <p:ph type="title"/>
          </p:nvPr>
        </p:nvSpPr>
        <p:spPr>
          <a:prstGeom prst="rect">
            <a:avLst/>
          </a:prstGeom>
        </p:spPr>
        <p:txBody>
          <a:bodyPr/>
          <a:lstStyle/>
          <a:p>
            <a:pPr/>
            <a:r>
              <a:t>The ABC’s of Behavior </a:t>
            </a:r>
          </a:p>
        </p:txBody>
      </p:sp>
      <p:grpSp>
        <p:nvGrpSpPr>
          <p:cNvPr id="159" name="Content Placeholder 3"/>
          <p:cNvGrpSpPr/>
          <p:nvPr/>
        </p:nvGrpSpPr>
        <p:grpSpPr>
          <a:xfrm>
            <a:off x="633103" y="2597678"/>
            <a:ext cx="7877792" cy="1718759"/>
            <a:chOff x="0" y="0"/>
            <a:chExt cx="7877790" cy="1718758"/>
          </a:xfrm>
        </p:grpSpPr>
        <p:grpSp>
          <p:nvGrpSpPr>
            <p:cNvPr id="150" name="Group"/>
            <p:cNvGrpSpPr/>
            <p:nvPr/>
          </p:nvGrpSpPr>
          <p:grpSpPr>
            <a:xfrm>
              <a:off x="0" y="0"/>
              <a:ext cx="2329442" cy="1718759"/>
              <a:chOff x="0" y="0"/>
              <a:chExt cx="2329441" cy="1718758"/>
            </a:xfrm>
          </p:grpSpPr>
          <p:sp>
            <p:nvSpPr>
              <p:cNvPr id="148" name="Rounded Rectangle"/>
              <p:cNvSpPr/>
              <p:nvPr/>
            </p:nvSpPr>
            <p:spPr>
              <a:xfrm>
                <a:off x="0" y="0"/>
                <a:ext cx="2329442" cy="1718759"/>
              </a:xfrm>
              <a:prstGeom prst="roundRect">
                <a:avLst>
                  <a:gd name="adj" fmla="val 10000"/>
                </a:avLst>
              </a:prstGeom>
              <a:solidFill>
                <a:srgbClr val="FFFFFF"/>
              </a:solidFill>
              <a:ln w="12700" cap="flat">
                <a:solidFill>
                  <a:schemeClr val="accent4"/>
                </a:solidFill>
                <a:prstDash val="solid"/>
                <a:miter lim="800000"/>
              </a:ln>
              <a:effectLst/>
            </p:spPr>
            <p:txBody>
              <a:bodyPr wrap="square" lIns="45719" tIns="45719" rIns="45719" bIns="45719" numCol="1" anchor="t">
                <a:noAutofit/>
              </a:bodyPr>
              <a:lstStyle/>
              <a:p>
                <a:pPr algn="ctr" defTabSz="1066800">
                  <a:defRPr b="1" sz="2400">
                    <a:solidFill>
                      <a:schemeClr val="accent6"/>
                    </a:solidFill>
                  </a:defRPr>
                </a:pPr>
              </a:p>
            </p:txBody>
          </p:sp>
          <p:sp>
            <p:nvSpPr>
              <p:cNvPr id="149" name="Antecedent…"/>
              <p:cNvSpPr txBox="1"/>
              <p:nvPr/>
            </p:nvSpPr>
            <p:spPr>
              <a:xfrm>
                <a:off x="50341" y="50341"/>
                <a:ext cx="2228761" cy="15842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lgn="ctr" defTabSz="1066800">
                  <a:defRPr b="1" sz="2400">
                    <a:solidFill>
                      <a:schemeClr val="accent6"/>
                    </a:solidFill>
                  </a:defRPr>
                </a:pPr>
                <a:r>
                  <a:t>Antecedent</a:t>
                </a:r>
                <a:endParaRPr sz="2800"/>
              </a:p>
              <a:p>
                <a:pPr algn="ctr" defTabSz="1066800">
                  <a:defRPr b="1" sz="1200">
                    <a:solidFill>
                      <a:schemeClr val="accent6"/>
                    </a:solidFill>
                  </a:defRPr>
                </a:pPr>
                <a:r>
                  <a:t>____________</a:t>
                </a:r>
                <a:endParaRPr sz="2800"/>
              </a:p>
              <a:p>
                <a:pPr algn="ctr" defTabSz="1066800">
                  <a:defRPr sz="2000">
                    <a:solidFill>
                      <a:schemeClr val="accent6"/>
                    </a:solidFill>
                  </a:defRPr>
                </a:pPr>
                <a:r>
                  <a:t>What happens </a:t>
                </a:r>
                <a:r>
                  <a:rPr b="1"/>
                  <a:t>BEFORE</a:t>
                </a:r>
                <a:r>
                  <a:t> the behavior</a:t>
                </a:r>
              </a:p>
            </p:txBody>
          </p:sp>
        </p:grpSp>
        <p:sp>
          <p:nvSpPr>
            <p:cNvPr id="151" name="Arrow"/>
            <p:cNvSpPr/>
            <p:nvPr/>
          </p:nvSpPr>
          <p:spPr>
            <a:xfrm>
              <a:off x="2440625" y="721511"/>
              <a:ext cx="235709" cy="275735"/>
            </a:xfrm>
            <a:prstGeom prst="rightArrow">
              <a:avLst>
                <a:gd name="adj1" fmla="val 60000"/>
                <a:gd name="adj2" fmla="val 50000"/>
              </a:avLst>
            </a:prstGeom>
            <a:gradFill flip="none" rotWithShape="1">
              <a:gsLst>
                <a:gs pos="0">
                  <a:srgbClr val="AFAFAF"/>
                </a:gs>
                <a:gs pos="50000">
                  <a:schemeClr val="accent3"/>
                </a:gs>
                <a:gs pos="100000">
                  <a:srgbClr val="929292"/>
                </a:gs>
              </a:gsLst>
              <a:lin ang="5400000" scaled="0"/>
            </a:gradFill>
            <a:ln w="6350" cap="flat">
              <a:solidFill>
                <a:schemeClr val="accent3"/>
              </a:solidFill>
              <a:prstDash val="solid"/>
              <a:miter lim="800000"/>
            </a:ln>
            <a:effectLst/>
          </p:spPr>
          <p:txBody>
            <a:bodyPr wrap="square" lIns="45719" tIns="45719" rIns="45719" bIns="45719" numCol="1" anchor="ctr">
              <a:noAutofit/>
            </a:bodyPr>
            <a:lstStyle/>
            <a:p>
              <a:pPr algn="ctr" defTabSz="488950">
                <a:spcBef>
                  <a:spcPts val="1100"/>
                </a:spcBef>
                <a:defRPr sz="1100">
                  <a:solidFill>
                    <a:srgbClr val="FFFFFF"/>
                  </a:solidFill>
                </a:defRPr>
              </a:pPr>
            </a:p>
          </p:txBody>
        </p:sp>
        <p:grpSp>
          <p:nvGrpSpPr>
            <p:cNvPr id="154" name="Group"/>
            <p:cNvGrpSpPr/>
            <p:nvPr/>
          </p:nvGrpSpPr>
          <p:grpSpPr>
            <a:xfrm>
              <a:off x="2774174" y="0"/>
              <a:ext cx="2329443" cy="1718759"/>
              <a:chOff x="0" y="0"/>
              <a:chExt cx="2329441" cy="1718758"/>
            </a:xfrm>
          </p:grpSpPr>
          <p:sp>
            <p:nvSpPr>
              <p:cNvPr id="152" name="Rounded Rectangle"/>
              <p:cNvSpPr/>
              <p:nvPr/>
            </p:nvSpPr>
            <p:spPr>
              <a:xfrm>
                <a:off x="0" y="0"/>
                <a:ext cx="2329442" cy="1718759"/>
              </a:xfrm>
              <a:prstGeom prst="roundRect">
                <a:avLst>
                  <a:gd name="adj" fmla="val 10000"/>
                </a:avLst>
              </a:prstGeom>
              <a:solidFill>
                <a:srgbClr val="FFFFFF"/>
              </a:solidFill>
              <a:ln w="12700" cap="flat">
                <a:solidFill>
                  <a:schemeClr val="accent1"/>
                </a:solidFill>
                <a:prstDash val="solid"/>
                <a:miter lim="800000"/>
              </a:ln>
              <a:effectLst/>
            </p:spPr>
            <p:txBody>
              <a:bodyPr wrap="square" lIns="45719" tIns="45719" rIns="45719" bIns="45719" numCol="1" anchor="t">
                <a:noAutofit/>
              </a:bodyPr>
              <a:lstStyle/>
              <a:p>
                <a:pPr algn="ctr" defTabSz="1066800">
                  <a:defRPr b="1" sz="2400">
                    <a:solidFill>
                      <a:schemeClr val="accent6"/>
                    </a:solidFill>
                  </a:defRPr>
                </a:pPr>
              </a:p>
            </p:txBody>
          </p:sp>
          <p:sp>
            <p:nvSpPr>
              <p:cNvPr id="153" name="Behavior ____________  The behavior"/>
              <p:cNvSpPr txBox="1"/>
              <p:nvPr/>
            </p:nvSpPr>
            <p:spPr>
              <a:xfrm>
                <a:off x="50340" y="50341"/>
                <a:ext cx="2228762" cy="11778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lgn="ctr" defTabSz="1066800">
                  <a:defRPr b="1" sz="2400">
                    <a:solidFill>
                      <a:schemeClr val="accent6"/>
                    </a:solidFill>
                  </a:defRPr>
                </a:pPr>
                <a:r>
                  <a:t>Behavior</a:t>
                </a:r>
                <a:br/>
                <a:r>
                  <a:rPr sz="1200"/>
                  <a:t>____________</a:t>
                </a:r>
                <a:br>
                  <a:rPr sz="1200"/>
                </a:br>
                <a:br>
                  <a:rPr sz="1200"/>
                </a:br>
                <a:r>
                  <a:rPr b="0" sz="2000"/>
                  <a:t>The behavior</a:t>
                </a:r>
              </a:p>
            </p:txBody>
          </p:sp>
        </p:grpSp>
        <p:sp>
          <p:nvSpPr>
            <p:cNvPr id="155" name="Arrow"/>
            <p:cNvSpPr/>
            <p:nvPr/>
          </p:nvSpPr>
          <p:spPr>
            <a:xfrm>
              <a:off x="5214799" y="721511"/>
              <a:ext cx="235709" cy="275735"/>
            </a:xfrm>
            <a:prstGeom prst="rightArrow">
              <a:avLst>
                <a:gd name="adj1" fmla="val 60000"/>
                <a:gd name="adj2" fmla="val 50000"/>
              </a:avLst>
            </a:prstGeom>
            <a:gradFill flip="none" rotWithShape="1">
              <a:gsLst>
                <a:gs pos="0">
                  <a:srgbClr val="AFAFAF"/>
                </a:gs>
                <a:gs pos="50000">
                  <a:schemeClr val="accent3"/>
                </a:gs>
                <a:gs pos="100000">
                  <a:srgbClr val="929292"/>
                </a:gs>
              </a:gsLst>
              <a:lin ang="5400000" scaled="0"/>
            </a:gradFill>
            <a:ln w="6350" cap="flat">
              <a:solidFill>
                <a:schemeClr val="accent3"/>
              </a:solidFill>
              <a:prstDash val="solid"/>
              <a:miter lim="800000"/>
            </a:ln>
            <a:effectLst/>
          </p:spPr>
          <p:txBody>
            <a:bodyPr wrap="square" lIns="45719" tIns="45719" rIns="45719" bIns="45719" numCol="1" anchor="ctr">
              <a:noAutofit/>
            </a:bodyPr>
            <a:lstStyle/>
            <a:p>
              <a:pPr algn="ctr" defTabSz="488950">
                <a:spcBef>
                  <a:spcPts val="1100"/>
                </a:spcBef>
                <a:defRPr sz="1100">
                  <a:solidFill>
                    <a:srgbClr val="FFFFFF"/>
                  </a:solidFill>
                </a:defRPr>
              </a:pPr>
            </a:p>
          </p:txBody>
        </p:sp>
        <p:grpSp>
          <p:nvGrpSpPr>
            <p:cNvPr id="158" name="Group"/>
            <p:cNvGrpSpPr/>
            <p:nvPr/>
          </p:nvGrpSpPr>
          <p:grpSpPr>
            <a:xfrm>
              <a:off x="5548348" y="0"/>
              <a:ext cx="2329443" cy="1718759"/>
              <a:chOff x="0" y="0"/>
              <a:chExt cx="2329441" cy="1718758"/>
            </a:xfrm>
          </p:grpSpPr>
          <p:sp>
            <p:nvSpPr>
              <p:cNvPr id="156" name="Rounded Rectangle"/>
              <p:cNvSpPr/>
              <p:nvPr/>
            </p:nvSpPr>
            <p:spPr>
              <a:xfrm>
                <a:off x="0" y="0"/>
                <a:ext cx="2329442" cy="1718759"/>
              </a:xfrm>
              <a:prstGeom prst="roundRect">
                <a:avLst>
                  <a:gd name="adj" fmla="val 10000"/>
                </a:avLst>
              </a:prstGeom>
              <a:solidFill>
                <a:srgbClr val="FFFFFF"/>
              </a:solidFill>
              <a:ln w="12700" cap="flat">
                <a:solidFill>
                  <a:schemeClr val="accent2"/>
                </a:solidFill>
                <a:prstDash val="solid"/>
                <a:miter lim="800000"/>
              </a:ln>
              <a:effectLst/>
            </p:spPr>
            <p:txBody>
              <a:bodyPr wrap="square" lIns="45719" tIns="45719" rIns="45719" bIns="45719" numCol="1" anchor="t">
                <a:noAutofit/>
              </a:bodyPr>
              <a:lstStyle/>
              <a:p>
                <a:pPr algn="ctr" defTabSz="1066800">
                  <a:defRPr b="1" sz="2400">
                    <a:solidFill>
                      <a:schemeClr val="accent6"/>
                    </a:solidFill>
                  </a:defRPr>
                </a:pPr>
              </a:p>
            </p:txBody>
          </p:sp>
          <p:sp>
            <p:nvSpPr>
              <p:cNvPr id="157" name="Consequence ____________ What happens AFTER the behavior."/>
              <p:cNvSpPr txBox="1"/>
              <p:nvPr/>
            </p:nvSpPr>
            <p:spPr>
              <a:xfrm>
                <a:off x="50341" y="50341"/>
                <a:ext cx="2228761" cy="15842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lgn="ctr" defTabSz="1066800">
                  <a:defRPr b="1" sz="2400">
                    <a:solidFill>
                      <a:schemeClr val="accent6"/>
                    </a:solidFill>
                  </a:defRPr>
                </a:pPr>
                <a:r>
                  <a:t>Consequence</a:t>
                </a:r>
                <a:br/>
                <a:r>
                  <a:rPr sz="1200"/>
                  <a:t>____________</a:t>
                </a:r>
                <a:br>
                  <a:rPr sz="1200"/>
                </a:br>
                <a:r>
                  <a:rPr b="0" sz="2000"/>
                  <a:t>What happens </a:t>
                </a:r>
                <a:r>
                  <a:rPr sz="2000"/>
                  <a:t>AFTER</a:t>
                </a:r>
                <a:r>
                  <a:rPr b="0" sz="2000"/>
                  <a:t> the behavior. </a:t>
                </a:r>
              </a:p>
            </p:txBody>
          </p:sp>
        </p:grpSp>
      </p:grpSp>
      <p:grpSp>
        <p:nvGrpSpPr>
          <p:cNvPr id="162" name="Oval 7"/>
          <p:cNvGrpSpPr/>
          <p:nvPr/>
        </p:nvGrpSpPr>
        <p:grpSpPr>
          <a:xfrm>
            <a:off x="1401800" y="1934073"/>
            <a:ext cx="825191" cy="825191"/>
            <a:chOff x="0" y="0"/>
            <a:chExt cx="825190" cy="825190"/>
          </a:xfrm>
        </p:grpSpPr>
        <p:sp>
          <p:nvSpPr>
            <p:cNvPr id="160" name="Circle"/>
            <p:cNvSpPr/>
            <p:nvPr/>
          </p:nvSpPr>
          <p:spPr>
            <a:xfrm>
              <a:off x="-1" y="-1"/>
              <a:ext cx="825192" cy="825192"/>
            </a:xfrm>
            <a:prstGeom prst="ellipse">
              <a:avLst/>
            </a:prstGeom>
            <a:solidFill>
              <a:schemeClr val="accent4"/>
            </a:solidFill>
            <a:ln w="12700" cap="flat">
              <a:solidFill>
                <a:srgbClr val="558A31"/>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61" name="A"/>
            <p:cNvSpPr txBox="1"/>
            <p:nvPr/>
          </p:nvSpPr>
          <p:spPr>
            <a:xfrm>
              <a:off x="120845" y="107653"/>
              <a:ext cx="583499" cy="6098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3600">
                  <a:solidFill>
                    <a:srgbClr val="FFFFFF"/>
                  </a:solidFill>
                </a:defRPr>
              </a:lvl1pPr>
            </a:lstStyle>
            <a:p>
              <a:pPr/>
              <a:r>
                <a:t>A</a:t>
              </a:r>
            </a:p>
          </p:txBody>
        </p:sp>
      </p:grpSp>
      <p:grpSp>
        <p:nvGrpSpPr>
          <p:cNvPr id="165" name="Oval 10"/>
          <p:cNvGrpSpPr/>
          <p:nvPr/>
        </p:nvGrpSpPr>
        <p:grpSpPr>
          <a:xfrm>
            <a:off x="4159405" y="1941374"/>
            <a:ext cx="825191" cy="825191"/>
            <a:chOff x="0" y="0"/>
            <a:chExt cx="825190" cy="825190"/>
          </a:xfrm>
        </p:grpSpPr>
        <p:sp>
          <p:nvSpPr>
            <p:cNvPr id="163" name="Circle"/>
            <p:cNvSpPr/>
            <p:nvPr/>
          </p:nvSpPr>
          <p:spPr>
            <a:xfrm>
              <a:off x="-1" y="-1"/>
              <a:ext cx="825192" cy="825192"/>
            </a:xfrm>
            <a:prstGeom prst="ellipse">
              <a:avLst/>
            </a:prstGeom>
            <a:solidFill>
              <a:schemeClr val="accent1"/>
            </a:solidFill>
            <a:ln w="12700" cap="flat">
              <a:solidFill>
                <a:srgbClr val="A0481C"/>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64" name="B"/>
            <p:cNvSpPr txBox="1"/>
            <p:nvPr/>
          </p:nvSpPr>
          <p:spPr>
            <a:xfrm>
              <a:off x="120845" y="107653"/>
              <a:ext cx="583499" cy="6098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3600">
                  <a:solidFill>
                    <a:srgbClr val="FFFFFF"/>
                  </a:solidFill>
                </a:defRPr>
              </a:lvl1pPr>
            </a:lstStyle>
            <a:p>
              <a:pPr/>
              <a:r>
                <a:t>B</a:t>
              </a:r>
            </a:p>
          </p:txBody>
        </p:sp>
      </p:grpSp>
      <p:grpSp>
        <p:nvGrpSpPr>
          <p:cNvPr id="168" name="Oval 11"/>
          <p:cNvGrpSpPr/>
          <p:nvPr/>
        </p:nvGrpSpPr>
        <p:grpSpPr>
          <a:xfrm>
            <a:off x="6917008" y="1941374"/>
            <a:ext cx="825191" cy="825191"/>
            <a:chOff x="0" y="0"/>
            <a:chExt cx="825190" cy="825190"/>
          </a:xfrm>
        </p:grpSpPr>
        <p:sp>
          <p:nvSpPr>
            <p:cNvPr id="166" name="Circle"/>
            <p:cNvSpPr/>
            <p:nvPr/>
          </p:nvSpPr>
          <p:spPr>
            <a:xfrm>
              <a:off x="-1" y="-1"/>
              <a:ext cx="825192" cy="825192"/>
            </a:xfrm>
            <a:prstGeom prst="ellipse">
              <a:avLst/>
            </a:prstGeom>
            <a:solidFill>
              <a:schemeClr val="accent2"/>
            </a:solidFill>
            <a:ln w="12700" cap="flat">
              <a:solidFill>
                <a:srgbClr val="00687B"/>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67" name="C"/>
            <p:cNvSpPr txBox="1"/>
            <p:nvPr/>
          </p:nvSpPr>
          <p:spPr>
            <a:xfrm>
              <a:off x="120845" y="107653"/>
              <a:ext cx="583499" cy="6098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3600">
                  <a:solidFill>
                    <a:srgbClr val="FFFFFF"/>
                  </a:solidFill>
                </a:defRPr>
              </a:lvl1pPr>
            </a:lstStyle>
            <a:p>
              <a:pPr/>
              <a:r>
                <a:t>C</a:t>
              </a:r>
            </a:p>
          </p:txBody>
        </p:sp>
      </p:gr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Title 4"/>
          <p:cNvSpPr txBox="1"/>
          <p:nvPr>
            <p:ph type="title"/>
          </p:nvPr>
        </p:nvSpPr>
        <p:spPr>
          <a:prstGeom prst="rect">
            <a:avLst/>
          </a:prstGeom>
        </p:spPr>
        <p:txBody>
          <a:bodyPr/>
          <a:lstStyle/>
          <a:p>
            <a:pPr/>
            <a:r>
              <a:t>ABC’s and the Meaning </a:t>
            </a:r>
            <a:br/>
            <a:r>
              <a:t>of Behavior</a:t>
            </a:r>
          </a:p>
        </p:txBody>
      </p:sp>
      <p:grpSp>
        <p:nvGrpSpPr>
          <p:cNvPr id="184" name="Content Placeholder 3"/>
          <p:cNvGrpSpPr/>
          <p:nvPr/>
        </p:nvGrpSpPr>
        <p:grpSpPr>
          <a:xfrm>
            <a:off x="633103" y="2587769"/>
            <a:ext cx="7877792" cy="1738576"/>
            <a:chOff x="0" y="0"/>
            <a:chExt cx="7877790" cy="1738575"/>
          </a:xfrm>
        </p:grpSpPr>
        <p:grpSp>
          <p:nvGrpSpPr>
            <p:cNvPr id="175" name="Group"/>
            <p:cNvGrpSpPr/>
            <p:nvPr/>
          </p:nvGrpSpPr>
          <p:grpSpPr>
            <a:xfrm>
              <a:off x="0" y="0"/>
              <a:ext cx="2329442" cy="1738576"/>
              <a:chOff x="0" y="0"/>
              <a:chExt cx="2329441" cy="1738575"/>
            </a:xfrm>
          </p:grpSpPr>
          <p:sp>
            <p:nvSpPr>
              <p:cNvPr id="173" name="Rounded Rectangle"/>
              <p:cNvSpPr/>
              <p:nvPr/>
            </p:nvSpPr>
            <p:spPr>
              <a:xfrm>
                <a:off x="0" y="0"/>
                <a:ext cx="2329442" cy="1738576"/>
              </a:xfrm>
              <a:prstGeom prst="roundRect">
                <a:avLst>
                  <a:gd name="adj" fmla="val 10000"/>
                </a:avLst>
              </a:prstGeom>
              <a:solidFill>
                <a:srgbClr val="FFFFFF"/>
              </a:solidFill>
              <a:ln w="12700" cap="flat">
                <a:solidFill>
                  <a:schemeClr val="accent4"/>
                </a:solidFill>
                <a:prstDash val="solid"/>
                <a:miter lim="800000"/>
              </a:ln>
              <a:effectLst/>
            </p:spPr>
            <p:txBody>
              <a:bodyPr wrap="square" lIns="45719" tIns="45719" rIns="45719" bIns="45719" numCol="1" anchor="ctr">
                <a:noAutofit/>
              </a:bodyPr>
              <a:lstStyle/>
              <a:p>
                <a:pPr algn="ctr" defTabSz="1066800">
                  <a:defRPr sz="2800"/>
                </a:pPr>
              </a:p>
            </p:txBody>
          </p:sp>
          <p:sp>
            <p:nvSpPr>
              <p:cNvPr id="174" name="You tell your child to  clean up"/>
              <p:cNvSpPr txBox="1"/>
              <p:nvPr/>
            </p:nvSpPr>
            <p:spPr>
              <a:xfrm>
                <a:off x="50921" y="249433"/>
                <a:ext cx="2227601" cy="12397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spAutoFit/>
              </a:bodyPr>
              <a:lstStyle/>
              <a:p>
                <a:pPr algn="ctr" defTabSz="1066800">
                  <a:defRPr b="1" sz="2400">
                    <a:solidFill>
                      <a:schemeClr val="accent6"/>
                    </a:solidFill>
                  </a:defRPr>
                </a:pPr>
                <a:r>
                  <a:t>You tell your child to </a:t>
                </a:r>
                <a:br/>
                <a:r>
                  <a:t>clean up</a:t>
                </a:r>
              </a:p>
            </p:txBody>
          </p:sp>
        </p:grpSp>
        <p:sp>
          <p:nvSpPr>
            <p:cNvPr id="176" name="Arrow"/>
            <p:cNvSpPr/>
            <p:nvPr/>
          </p:nvSpPr>
          <p:spPr>
            <a:xfrm>
              <a:off x="2440625" y="731420"/>
              <a:ext cx="235709" cy="275735"/>
            </a:xfrm>
            <a:prstGeom prst="rightArrow">
              <a:avLst>
                <a:gd name="adj1" fmla="val 60000"/>
                <a:gd name="adj2" fmla="val 50000"/>
              </a:avLst>
            </a:prstGeom>
            <a:gradFill flip="none" rotWithShape="1">
              <a:gsLst>
                <a:gs pos="0">
                  <a:srgbClr val="AFAFAF"/>
                </a:gs>
                <a:gs pos="50000">
                  <a:schemeClr val="accent3"/>
                </a:gs>
                <a:gs pos="100000">
                  <a:srgbClr val="929292"/>
                </a:gs>
              </a:gsLst>
              <a:lin ang="5400000" scaled="0"/>
            </a:gradFill>
            <a:ln w="6350" cap="flat">
              <a:solidFill>
                <a:schemeClr val="accent3"/>
              </a:solidFill>
              <a:prstDash val="solid"/>
              <a:miter lim="800000"/>
            </a:ln>
            <a:effectLst/>
          </p:spPr>
          <p:txBody>
            <a:bodyPr wrap="square" lIns="45719" tIns="45719" rIns="45719" bIns="45719" numCol="1" anchor="ctr">
              <a:noAutofit/>
            </a:bodyPr>
            <a:lstStyle/>
            <a:p>
              <a:pPr algn="ctr" defTabSz="488950">
                <a:spcBef>
                  <a:spcPts val="1100"/>
                </a:spcBef>
                <a:defRPr sz="1100">
                  <a:solidFill>
                    <a:srgbClr val="FFFFFF"/>
                  </a:solidFill>
                </a:defRPr>
              </a:pPr>
            </a:p>
          </p:txBody>
        </p:sp>
        <p:grpSp>
          <p:nvGrpSpPr>
            <p:cNvPr id="179" name="Group"/>
            <p:cNvGrpSpPr/>
            <p:nvPr/>
          </p:nvGrpSpPr>
          <p:grpSpPr>
            <a:xfrm>
              <a:off x="2774174" y="0"/>
              <a:ext cx="2329443" cy="1738576"/>
              <a:chOff x="0" y="0"/>
              <a:chExt cx="2329441" cy="1738575"/>
            </a:xfrm>
          </p:grpSpPr>
          <p:sp>
            <p:nvSpPr>
              <p:cNvPr id="177" name="Rounded Rectangle"/>
              <p:cNvSpPr/>
              <p:nvPr/>
            </p:nvSpPr>
            <p:spPr>
              <a:xfrm>
                <a:off x="0" y="0"/>
                <a:ext cx="2329442" cy="1738576"/>
              </a:xfrm>
              <a:prstGeom prst="roundRect">
                <a:avLst>
                  <a:gd name="adj" fmla="val 10000"/>
                </a:avLst>
              </a:prstGeom>
              <a:solidFill>
                <a:srgbClr val="FFFFFF"/>
              </a:solidFill>
              <a:ln w="12700" cap="flat">
                <a:solidFill>
                  <a:schemeClr val="accent1"/>
                </a:solidFill>
                <a:prstDash val="solid"/>
                <a:miter lim="800000"/>
              </a:ln>
              <a:effectLst/>
            </p:spPr>
            <p:txBody>
              <a:bodyPr wrap="square" lIns="45719" tIns="45719" rIns="45719" bIns="45719" numCol="1" anchor="ctr">
                <a:noAutofit/>
              </a:bodyPr>
              <a:lstStyle/>
              <a:p>
                <a:pPr algn="ctr" defTabSz="1066800">
                  <a:defRPr sz="2800"/>
                </a:pPr>
              </a:p>
            </p:txBody>
          </p:sp>
          <p:sp>
            <p:nvSpPr>
              <p:cNvPr id="178" name="Child cries and screams"/>
              <p:cNvSpPr txBox="1"/>
              <p:nvPr/>
            </p:nvSpPr>
            <p:spPr>
              <a:xfrm>
                <a:off x="50920" y="427233"/>
                <a:ext cx="2227601" cy="8841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spAutoFit/>
              </a:bodyPr>
              <a:lstStyle>
                <a:lvl1pPr algn="ctr" defTabSz="1066800">
                  <a:defRPr b="1" sz="2400">
                    <a:solidFill>
                      <a:schemeClr val="accent6"/>
                    </a:solidFill>
                  </a:defRPr>
                </a:lvl1pPr>
              </a:lstStyle>
              <a:p>
                <a:pPr/>
                <a:r>
                  <a:t>Child cries and screams</a:t>
                </a:r>
              </a:p>
            </p:txBody>
          </p:sp>
        </p:grpSp>
        <p:sp>
          <p:nvSpPr>
            <p:cNvPr id="180" name="Arrow"/>
            <p:cNvSpPr/>
            <p:nvPr/>
          </p:nvSpPr>
          <p:spPr>
            <a:xfrm>
              <a:off x="5214799" y="731420"/>
              <a:ext cx="235709" cy="275735"/>
            </a:xfrm>
            <a:prstGeom prst="rightArrow">
              <a:avLst>
                <a:gd name="adj1" fmla="val 60000"/>
                <a:gd name="adj2" fmla="val 50000"/>
              </a:avLst>
            </a:prstGeom>
            <a:gradFill flip="none" rotWithShape="1">
              <a:gsLst>
                <a:gs pos="0">
                  <a:srgbClr val="AFAFAF"/>
                </a:gs>
                <a:gs pos="50000">
                  <a:schemeClr val="accent3"/>
                </a:gs>
                <a:gs pos="100000">
                  <a:srgbClr val="929292"/>
                </a:gs>
              </a:gsLst>
              <a:lin ang="5400000" scaled="0"/>
            </a:gradFill>
            <a:ln w="6350" cap="flat">
              <a:solidFill>
                <a:schemeClr val="accent3"/>
              </a:solidFill>
              <a:prstDash val="solid"/>
              <a:miter lim="800000"/>
            </a:ln>
            <a:effectLst/>
          </p:spPr>
          <p:txBody>
            <a:bodyPr wrap="square" lIns="45719" tIns="45719" rIns="45719" bIns="45719" numCol="1" anchor="ctr">
              <a:noAutofit/>
            </a:bodyPr>
            <a:lstStyle/>
            <a:p>
              <a:pPr algn="ctr" defTabSz="488950">
                <a:spcBef>
                  <a:spcPts val="1100"/>
                </a:spcBef>
                <a:defRPr sz="1100">
                  <a:solidFill>
                    <a:srgbClr val="FFFFFF"/>
                  </a:solidFill>
                </a:defRPr>
              </a:pPr>
            </a:p>
          </p:txBody>
        </p:sp>
        <p:grpSp>
          <p:nvGrpSpPr>
            <p:cNvPr id="183" name="Group"/>
            <p:cNvGrpSpPr/>
            <p:nvPr/>
          </p:nvGrpSpPr>
          <p:grpSpPr>
            <a:xfrm>
              <a:off x="5548348" y="0"/>
              <a:ext cx="2329443" cy="1738576"/>
              <a:chOff x="0" y="0"/>
              <a:chExt cx="2329441" cy="1738575"/>
            </a:xfrm>
          </p:grpSpPr>
          <p:sp>
            <p:nvSpPr>
              <p:cNvPr id="181" name="Rounded Rectangle"/>
              <p:cNvSpPr/>
              <p:nvPr/>
            </p:nvSpPr>
            <p:spPr>
              <a:xfrm>
                <a:off x="0" y="0"/>
                <a:ext cx="2329442" cy="1738576"/>
              </a:xfrm>
              <a:prstGeom prst="roundRect">
                <a:avLst>
                  <a:gd name="adj" fmla="val 10000"/>
                </a:avLst>
              </a:prstGeom>
              <a:solidFill>
                <a:srgbClr val="FFFFFF"/>
              </a:solidFill>
              <a:ln w="12700" cap="flat">
                <a:solidFill>
                  <a:schemeClr val="accent2"/>
                </a:solidFill>
                <a:prstDash val="solid"/>
                <a:miter lim="800000"/>
              </a:ln>
              <a:effectLst/>
            </p:spPr>
            <p:txBody>
              <a:bodyPr wrap="square" lIns="45719" tIns="45719" rIns="45719" bIns="45719" numCol="1" anchor="ctr">
                <a:noAutofit/>
              </a:bodyPr>
              <a:lstStyle/>
              <a:p>
                <a:pPr algn="ctr" defTabSz="1066800">
                  <a:defRPr sz="2800"/>
                </a:pPr>
              </a:p>
            </p:txBody>
          </p:sp>
          <p:sp>
            <p:nvSpPr>
              <p:cNvPr id="182" name="You say they can have more time  to play"/>
              <p:cNvSpPr txBox="1"/>
              <p:nvPr/>
            </p:nvSpPr>
            <p:spPr>
              <a:xfrm>
                <a:off x="50920" y="71633"/>
                <a:ext cx="2227601" cy="15953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spAutoFit/>
              </a:bodyPr>
              <a:lstStyle/>
              <a:p>
                <a:pPr algn="ctr" defTabSz="1066800">
                  <a:defRPr b="1" sz="2400">
                    <a:solidFill>
                      <a:schemeClr val="accent6"/>
                    </a:solidFill>
                  </a:defRPr>
                </a:pPr>
                <a:r>
                  <a:t>You say they can have more time </a:t>
                </a:r>
                <a:br/>
                <a:r>
                  <a:t>to play</a:t>
                </a:r>
              </a:p>
            </p:txBody>
          </p:sp>
        </p:grpSp>
      </p:grpSp>
      <p:grpSp>
        <p:nvGrpSpPr>
          <p:cNvPr id="187" name="Oval 7"/>
          <p:cNvGrpSpPr/>
          <p:nvPr/>
        </p:nvGrpSpPr>
        <p:grpSpPr>
          <a:xfrm>
            <a:off x="1401800" y="1934073"/>
            <a:ext cx="825191" cy="825191"/>
            <a:chOff x="0" y="0"/>
            <a:chExt cx="825190" cy="825190"/>
          </a:xfrm>
        </p:grpSpPr>
        <p:sp>
          <p:nvSpPr>
            <p:cNvPr id="185" name="Circle"/>
            <p:cNvSpPr/>
            <p:nvPr/>
          </p:nvSpPr>
          <p:spPr>
            <a:xfrm>
              <a:off x="-1" y="-1"/>
              <a:ext cx="825192" cy="825192"/>
            </a:xfrm>
            <a:prstGeom prst="ellipse">
              <a:avLst/>
            </a:prstGeom>
            <a:solidFill>
              <a:schemeClr val="accent4"/>
            </a:solidFill>
            <a:ln w="12700" cap="flat">
              <a:solidFill>
                <a:srgbClr val="558A31"/>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86" name="A"/>
            <p:cNvSpPr txBox="1"/>
            <p:nvPr/>
          </p:nvSpPr>
          <p:spPr>
            <a:xfrm>
              <a:off x="120845" y="107653"/>
              <a:ext cx="583499" cy="6098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3600">
                  <a:solidFill>
                    <a:srgbClr val="FFFFFF"/>
                  </a:solidFill>
                </a:defRPr>
              </a:lvl1pPr>
            </a:lstStyle>
            <a:p>
              <a:pPr/>
              <a:r>
                <a:t>A</a:t>
              </a:r>
            </a:p>
          </p:txBody>
        </p:sp>
      </p:grpSp>
      <p:grpSp>
        <p:nvGrpSpPr>
          <p:cNvPr id="190" name="Oval 10"/>
          <p:cNvGrpSpPr/>
          <p:nvPr/>
        </p:nvGrpSpPr>
        <p:grpSpPr>
          <a:xfrm>
            <a:off x="4159405" y="1941374"/>
            <a:ext cx="825191" cy="825191"/>
            <a:chOff x="0" y="0"/>
            <a:chExt cx="825190" cy="825190"/>
          </a:xfrm>
        </p:grpSpPr>
        <p:sp>
          <p:nvSpPr>
            <p:cNvPr id="188" name="Circle"/>
            <p:cNvSpPr/>
            <p:nvPr/>
          </p:nvSpPr>
          <p:spPr>
            <a:xfrm>
              <a:off x="-1" y="-1"/>
              <a:ext cx="825192" cy="825192"/>
            </a:xfrm>
            <a:prstGeom prst="ellipse">
              <a:avLst/>
            </a:prstGeom>
            <a:solidFill>
              <a:schemeClr val="accent1"/>
            </a:solidFill>
            <a:ln w="12700" cap="flat">
              <a:solidFill>
                <a:srgbClr val="A0481C"/>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89" name="B"/>
            <p:cNvSpPr txBox="1"/>
            <p:nvPr/>
          </p:nvSpPr>
          <p:spPr>
            <a:xfrm>
              <a:off x="120845" y="107653"/>
              <a:ext cx="583499" cy="6098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3600">
                  <a:solidFill>
                    <a:srgbClr val="FFFFFF"/>
                  </a:solidFill>
                </a:defRPr>
              </a:lvl1pPr>
            </a:lstStyle>
            <a:p>
              <a:pPr/>
              <a:r>
                <a:t>B</a:t>
              </a:r>
            </a:p>
          </p:txBody>
        </p:sp>
      </p:grpSp>
      <p:grpSp>
        <p:nvGrpSpPr>
          <p:cNvPr id="193" name="Oval 11"/>
          <p:cNvGrpSpPr/>
          <p:nvPr/>
        </p:nvGrpSpPr>
        <p:grpSpPr>
          <a:xfrm>
            <a:off x="6917008" y="1941374"/>
            <a:ext cx="825191" cy="825191"/>
            <a:chOff x="0" y="0"/>
            <a:chExt cx="825190" cy="825190"/>
          </a:xfrm>
        </p:grpSpPr>
        <p:sp>
          <p:nvSpPr>
            <p:cNvPr id="191" name="Circle"/>
            <p:cNvSpPr/>
            <p:nvPr/>
          </p:nvSpPr>
          <p:spPr>
            <a:xfrm>
              <a:off x="-1" y="-1"/>
              <a:ext cx="825192" cy="825192"/>
            </a:xfrm>
            <a:prstGeom prst="ellipse">
              <a:avLst/>
            </a:prstGeom>
            <a:solidFill>
              <a:schemeClr val="accent2"/>
            </a:solidFill>
            <a:ln w="12700" cap="flat">
              <a:solidFill>
                <a:srgbClr val="00687B"/>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92" name="C"/>
            <p:cNvSpPr txBox="1"/>
            <p:nvPr/>
          </p:nvSpPr>
          <p:spPr>
            <a:xfrm>
              <a:off x="120845" y="107653"/>
              <a:ext cx="583499" cy="6098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3600">
                  <a:solidFill>
                    <a:srgbClr val="FFFFFF"/>
                  </a:solidFill>
                </a:defRPr>
              </a:lvl1pPr>
            </a:lstStyle>
            <a:p>
              <a:pPr/>
              <a:r>
                <a:t>C</a:t>
              </a:r>
            </a:p>
          </p:txBody>
        </p:sp>
      </p:grpSp>
      <p:grpSp>
        <p:nvGrpSpPr>
          <p:cNvPr id="196" name="Rectangle 6"/>
          <p:cNvGrpSpPr/>
          <p:nvPr/>
        </p:nvGrpSpPr>
        <p:grpSpPr>
          <a:xfrm>
            <a:off x="628650" y="4600940"/>
            <a:ext cx="7886700" cy="921835"/>
            <a:chOff x="0" y="0"/>
            <a:chExt cx="7886700" cy="921834"/>
          </a:xfrm>
        </p:grpSpPr>
        <p:sp>
          <p:nvSpPr>
            <p:cNvPr id="194" name="Rectangle"/>
            <p:cNvSpPr/>
            <p:nvPr/>
          </p:nvSpPr>
          <p:spPr>
            <a:xfrm>
              <a:off x="0" y="-1"/>
              <a:ext cx="7886700" cy="921836"/>
            </a:xfrm>
            <a:prstGeom prst="rect">
              <a:avLst/>
            </a:prstGeom>
            <a:solidFill>
              <a:schemeClr val="accent6"/>
            </a:solidFill>
            <a:ln w="12700" cap="flat">
              <a:solidFill>
                <a:srgbClr val="1F2D3A"/>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95" name="Meaning of behavior:…"/>
            <p:cNvSpPr txBox="1"/>
            <p:nvPr/>
          </p:nvSpPr>
          <p:spPr>
            <a:xfrm>
              <a:off x="0" y="64582"/>
              <a:ext cx="7886700" cy="7926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i="1" sz="2400">
                  <a:solidFill>
                    <a:srgbClr val="FFFFFF"/>
                  </a:solidFill>
                </a:defRPr>
              </a:pPr>
              <a:r>
                <a:t>Meaning of behavior: </a:t>
              </a:r>
            </a:p>
            <a:p>
              <a:pPr algn="ctr">
                <a:defRPr b="1" sz="2400">
                  <a:solidFill>
                    <a:srgbClr val="FFFFFF"/>
                  </a:solidFill>
                </a:defRPr>
              </a:pPr>
              <a:r>
                <a:t>I wanted more time to play. </a:t>
              </a:r>
            </a:p>
          </p:txBody>
        </p:sp>
      </p:gr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Content Placeholder 5" descr="Content Placeholder 5"/>
          <p:cNvPicPr>
            <a:picLocks noChangeAspect="1"/>
          </p:cNvPicPr>
          <p:nvPr/>
        </p:nvPicPr>
        <p:blipFill>
          <a:blip r:embed="rId2">
            <a:extLst/>
          </a:blip>
          <a:srcRect l="37678" t="0" r="23394" b="0"/>
          <a:stretch>
            <a:fillRect/>
          </a:stretch>
        </p:blipFill>
        <p:spPr>
          <a:xfrm>
            <a:off x="5143455" y="78"/>
            <a:ext cx="3999355" cy="6857854"/>
          </a:xfrm>
          <a:custGeom>
            <a:avLst/>
            <a:gdLst/>
            <a:ahLst/>
            <a:cxnLst>
              <a:cxn ang="0">
                <a:pos x="wd2" y="hd2"/>
              </a:cxn>
              <a:cxn ang="5400000">
                <a:pos x="wd2" y="hd2"/>
              </a:cxn>
              <a:cxn ang="10800000">
                <a:pos x="wd2" y="hd2"/>
              </a:cxn>
              <a:cxn ang="16200000">
                <a:pos x="wd2" y="hd2"/>
              </a:cxn>
            </a:cxnLst>
            <a:rect l="0" t="0" r="r" b="b"/>
            <a:pathLst>
              <a:path w="21555" h="21600" fill="norm" stroke="1" extrusionOk="0">
                <a:moveTo>
                  <a:pt x="3457" y="0"/>
                </a:moveTo>
                <a:lnTo>
                  <a:pt x="3121" y="619"/>
                </a:lnTo>
                <a:cubicBezTo>
                  <a:pt x="2509" y="1805"/>
                  <a:pt x="1994" y="3043"/>
                  <a:pt x="1555" y="4319"/>
                </a:cubicBezTo>
                <a:cubicBezTo>
                  <a:pt x="871" y="6322"/>
                  <a:pt x="398" y="8391"/>
                  <a:pt x="145" y="10492"/>
                </a:cubicBezTo>
                <a:cubicBezTo>
                  <a:pt x="13" y="11568"/>
                  <a:pt x="-45" y="12642"/>
                  <a:pt x="38" y="13724"/>
                </a:cubicBezTo>
                <a:cubicBezTo>
                  <a:pt x="137" y="14988"/>
                  <a:pt x="285" y="16246"/>
                  <a:pt x="537" y="17490"/>
                </a:cubicBezTo>
                <a:cubicBezTo>
                  <a:pt x="815" y="18863"/>
                  <a:pt x="1191" y="20203"/>
                  <a:pt x="1690" y="21506"/>
                </a:cubicBezTo>
                <a:lnTo>
                  <a:pt x="1730" y="21600"/>
                </a:lnTo>
                <a:lnTo>
                  <a:pt x="1895" y="21600"/>
                </a:lnTo>
                <a:lnTo>
                  <a:pt x="1874" y="21549"/>
                </a:lnTo>
                <a:cubicBezTo>
                  <a:pt x="1598" y="20832"/>
                  <a:pt x="1357" y="20097"/>
                  <a:pt x="1146" y="19348"/>
                </a:cubicBezTo>
                <a:cubicBezTo>
                  <a:pt x="963" y="18694"/>
                  <a:pt x="826" y="18027"/>
                  <a:pt x="669" y="17366"/>
                </a:cubicBezTo>
                <a:cubicBezTo>
                  <a:pt x="666" y="17331"/>
                  <a:pt x="665" y="17297"/>
                  <a:pt x="665" y="17261"/>
                </a:cubicBezTo>
                <a:cubicBezTo>
                  <a:pt x="780" y="17662"/>
                  <a:pt x="871" y="18015"/>
                  <a:pt x="979" y="18364"/>
                </a:cubicBezTo>
                <a:cubicBezTo>
                  <a:pt x="1262" y="19271"/>
                  <a:pt x="1590" y="20153"/>
                  <a:pt x="1961" y="21010"/>
                </a:cubicBezTo>
                <a:lnTo>
                  <a:pt x="2235" y="21600"/>
                </a:lnTo>
                <a:lnTo>
                  <a:pt x="21555" y="21600"/>
                </a:lnTo>
                <a:lnTo>
                  <a:pt x="21555" y="0"/>
                </a:lnTo>
                <a:lnTo>
                  <a:pt x="3846" y="0"/>
                </a:lnTo>
                <a:lnTo>
                  <a:pt x="3544" y="469"/>
                </a:lnTo>
                <a:cubicBezTo>
                  <a:pt x="3131" y="1151"/>
                  <a:pt x="2757" y="1857"/>
                  <a:pt x="2415" y="2582"/>
                </a:cubicBezTo>
                <a:cubicBezTo>
                  <a:pt x="2398" y="2625"/>
                  <a:pt x="2371" y="2663"/>
                  <a:pt x="2336" y="2691"/>
                </a:cubicBezTo>
                <a:cubicBezTo>
                  <a:pt x="2382" y="2582"/>
                  <a:pt x="2426" y="2472"/>
                  <a:pt x="2473" y="2362"/>
                </a:cubicBezTo>
                <a:cubicBezTo>
                  <a:pt x="2664" y="1917"/>
                  <a:pt x="2866" y="1478"/>
                  <a:pt x="3080" y="1045"/>
                </a:cubicBezTo>
                <a:lnTo>
                  <a:pt x="3636" y="0"/>
                </a:lnTo>
                <a:lnTo>
                  <a:pt x="3457" y="0"/>
                </a:lnTo>
                <a:close/>
              </a:path>
            </a:pathLst>
          </a:custGeom>
          <a:ln w="12700">
            <a:miter lim="400000"/>
          </a:ln>
        </p:spPr>
      </p:pic>
      <p:pic>
        <p:nvPicPr>
          <p:cNvPr id="201" name="Picture 6" descr="Picture 6"/>
          <p:cNvPicPr>
            <a:picLocks noChangeAspect="1"/>
          </p:cNvPicPr>
          <p:nvPr/>
        </p:nvPicPr>
        <p:blipFill>
          <a:blip r:embed="rId3">
            <a:extLst/>
          </a:blip>
          <a:srcRect l="0" t="83765" r="0" b="2034"/>
          <a:stretch>
            <a:fillRect/>
          </a:stretch>
        </p:blipFill>
        <p:spPr>
          <a:xfrm>
            <a:off x="0" y="5854699"/>
            <a:ext cx="9144000" cy="1003301"/>
          </a:xfrm>
          <a:prstGeom prst="rect">
            <a:avLst/>
          </a:prstGeom>
          <a:ln w="12700">
            <a:miter lim="400000"/>
          </a:ln>
        </p:spPr>
      </p:pic>
      <p:sp>
        <p:nvSpPr>
          <p:cNvPr id="202" name="Title 1"/>
          <p:cNvSpPr txBox="1"/>
          <p:nvPr>
            <p:ph type="title"/>
          </p:nvPr>
        </p:nvSpPr>
        <p:spPr>
          <a:xfrm>
            <a:off x="628650" y="365128"/>
            <a:ext cx="4582687" cy="1325564"/>
          </a:xfrm>
          <a:prstGeom prst="rect">
            <a:avLst/>
          </a:prstGeom>
        </p:spPr>
        <p:txBody>
          <a:bodyPr/>
          <a:lstStyle/>
          <a:p>
            <a:pPr/>
            <a:r>
              <a:t>Behavior Detectives</a:t>
            </a:r>
          </a:p>
        </p:txBody>
      </p:sp>
      <p:sp>
        <p:nvSpPr>
          <p:cNvPr id="203" name="Content Placeholder 4"/>
          <p:cNvSpPr txBox="1"/>
          <p:nvPr>
            <p:ph type="body" sz="half" idx="1"/>
          </p:nvPr>
        </p:nvSpPr>
        <p:spPr>
          <a:xfrm>
            <a:off x="628649" y="1825625"/>
            <a:ext cx="4084601" cy="4351338"/>
          </a:xfrm>
          <a:prstGeom prst="rect">
            <a:avLst/>
          </a:prstGeom>
        </p:spPr>
        <p:txBody>
          <a:bodyPr/>
          <a:lstStyle/>
          <a:p>
            <a:pPr marL="0" indent="0">
              <a:buSzTx/>
              <a:buNone/>
              <a:defRPr b="1"/>
            </a:pPr>
            <a:r>
              <a:t>Look for clues:</a:t>
            </a:r>
            <a:br/>
          </a:p>
          <a:p>
            <a:pPr>
              <a:defRPr b="1" u="sng"/>
            </a:pPr>
            <a:r>
              <a:t>Before</a:t>
            </a:r>
            <a:r>
              <a:rPr b="0" u="none"/>
              <a:t> the behavior</a:t>
            </a:r>
            <a:br>
              <a:rPr b="0" u="none"/>
            </a:br>
            <a:endParaRPr b="0" u="none"/>
          </a:p>
          <a:p>
            <a:pPr/>
            <a:r>
              <a:t>What the child did </a:t>
            </a:r>
            <a:br/>
            <a:r>
              <a:t>or the </a:t>
            </a:r>
            <a:r>
              <a:rPr b="1" u="sng"/>
              <a:t>behavior</a:t>
            </a:r>
            <a:r>
              <a:t> </a:t>
            </a:r>
            <a:br/>
          </a:p>
          <a:p>
            <a:pPr>
              <a:defRPr b="1" u="sng"/>
            </a:pPr>
            <a:r>
              <a:t>After</a:t>
            </a:r>
            <a:r>
              <a:rPr b="0" u="none"/>
              <a:t> the behavior </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Title 1"/>
          <p:cNvSpPr txBox="1"/>
          <p:nvPr>
            <p:ph type="title"/>
          </p:nvPr>
        </p:nvSpPr>
        <p:spPr>
          <a:xfrm>
            <a:off x="2713317" y="529509"/>
            <a:ext cx="5802033" cy="1143293"/>
          </a:xfrm>
          <a:prstGeom prst="rect">
            <a:avLst/>
          </a:prstGeom>
        </p:spPr>
        <p:txBody>
          <a:bodyPr/>
          <a:lstStyle/>
          <a:p>
            <a:pPr algn="l" defTabSz="672084">
              <a:defRPr sz="3528"/>
            </a:pPr>
            <a:r>
              <a:t>Angelo Before</a:t>
            </a:r>
            <a:br/>
            <a:r>
              <a:t>(Antecedent)</a:t>
            </a:r>
          </a:p>
        </p:txBody>
      </p:sp>
      <p:pic>
        <p:nvPicPr>
          <p:cNvPr id="206" name="Content Placeholder 5" descr="Content Placeholder 5"/>
          <p:cNvPicPr>
            <a:picLocks noChangeAspect="1"/>
          </p:cNvPicPr>
          <p:nvPr/>
        </p:nvPicPr>
        <p:blipFill>
          <a:blip r:embed="rId2">
            <a:extLst/>
          </a:blip>
          <a:stretch>
            <a:fillRect/>
          </a:stretch>
        </p:blipFill>
        <p:spPr>
          <a:xfrm>
            <a:off x="628650" y="2108005"/>
            <a:ext cx="1828800" cy="1828801"/>
          </a:xfrm>
          <a:prstGeom prst="rect">
            <a:avLst/>
          </a:prstGeom>
          <a:ln w="12700">
            <a:miter lim="400000"/>
          </a:ln>
        </p:spPr>
      </p:pic>
      <p:grpSp>
        <p:nvGrpSpPr>
          <p:cNvPr id="213" name="Content Placeholder 4"/>
          <p:cNvGrpSpPr/>
          <p:nvPr/>
        </p:nvGrpSpPr>
        <p:grpSpPr>
          <a:xfrm>
            <a:off x="2713319" y="2116613"/>
            <a:ext cx="5802032" cy="2803500"/>
            <a:chOff x="0" y="0"/>
            <a:chExt cx="5802031" cy="2803499"/>
          </a:xfrm>
        </p:grpSpPr>
        <p:grpSp>
          <p:nvGrpSpPr>
            <p:cNvPr id="209" name="Group"/>
            <p:cNvGrpSpPr/>
            <p:nvPr/>
          </p:nvGrpSpPr>
          <p:grpSpPr>
            <a:xfrm>
              <a:off x="0" y="0"/>
              <a:ext cx="5802032" cy="1351350"/>
              <a:chOff x="0" y="0"/>
              <a:chExt cx="5802031" cy="1351349"/>
            </a:xfrm>
          </p:grpSpPr>
          <p:sp>
            <p:nvSpPr>
              <p:cNvPr id="207" name="Rounded Rectangle"/>
              <p:cNvSpPr/>
              <p:nvPr/>
            </p:nvSpPr>
            <p:spPr>
              <a:xfrm>
                <a:off x="0" y="0"/>
                <a:ext cx="5802032" cy="1351350"/>
              </a:xfrm>
              <a:prstGeom prst="roundRect">
                <a:avLst>
                  <a:gd name="adj" fmla="val 16667"/>
                </a:avLst>
              </a:prstGeom>
              <a:solidFill>
                <a:srgbClr val="FFFFFF"/>
              </a:solidFill>
              <a:ln w="12700" cap="flat">
                <a:solidFill>
                  <a:schemeClr val="accent4"/>
                </a:solidFill>
                <a:prstDash val="solid"/>
                <a:miter lim="800000"/>
              </a:ln>
              <a:effectLst/>
            </p:spPr>
            <p:txBody>
              <a:bodyPr wrap="square" lIns="45719" tIns="45719" rIns="45719" bIns="45719" numCol="1" anchor="ctr">
                <a:noAutofit/>
              </a:bodyPr>
              <a:lstStyle/>
              <a:p>
                <a:pPr defTabSz="1555750">
                  <a:lnSpc>
                    <a:spcPct val="90000"/>
                  </a:lnSpc>
                  <a:spcBef>
                    <a:spcPts val="1100"/>
                  </a:spcBef>
                  <a:defRPr sz="2800"/>
                </a:pPr>
              </a:p>
            </p:txBody>
          </p:sp>
          <p:sp>
            <p:nvSpPr>
              <p:cNvPr id="208" name="What happened before his behavior?"/>
              <p:cNvSpPr txBox="1"/>
              <p:nvPr/>
            </p:nvSpPr>
            <p:spPr>
              <a:xfrm>
                <a:off x="65967" y="66268"/>
                <a:ext cx="5670099" cy="1218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33350" tIns="133350" rIns="133350" bIns="133350" numCol="1" anchor="ctr">
                <a:spAutoFit/>
              </a:bodyPr>
              <a:lstStyle>
                <a:lvl1pPr defTabSz="1555750">
                  <a:lnSpc>
                    <a:spcPct val="90000"/>
                  </a:lnSpc>
                  <a:spcBef>
                    <a:spcPts val="1400"/>
                  </a:spcBef>
                  <a:defRPr sz="3500">
                    <a:solidFill>
                      <a:schemeClr val="accent6"/>
                    </a:solidFill>
                  </a:defRPr>
                </a:lvl1pPr>
              </a:lstStyle>
              <a:p>
                <a:pPr/>
                <a:r>
                  <a:t>What happened before his behavior? </a:t>
                </a:r>
              </a:p>
            </p:txBody>
          </p:sp>
        </p:grpSp>
        <p:grpSp>
          <p:nvGrpSpPr>
            <p:cNvPr id="212" name="Group"/>
            <p:cNvGrpSpPr/>
            <p:nvPr/>
          </p:nvGrpSpPr>
          <p:grpSpPr>
            <a:xfrm>
              <a:off x="0" y="1452150"/>
              <a:ext cx="5802032" cy="1351350"/>
              <a:chOff x="0" y="0"/>
              <a:chExt cx="5802031" cy="1351349"/>
            </a:xfrm>
          </p:grpSpPr>
          <p:sp>
            <p:nvSpPr>
              <p:cNvPr id="210" name="Rounded Rectangle"/>
              <p:cNvSpPr/>
              <p:nvPr/>
            </p:nvSpPr>
            <p:spPr>
              <a:xfrm>
                <a:off x="0" y="0"/>
                <a:ext cx="5802032" cy="1351350"/>
              </a:xfrm>
              <a:prstGeom prst="roundRect">
                <a:avLst>
                  <a:gd name="adj" fmla="val 16667"/>
                </a:avLst>
              </a:prstGeom>
              <a:solidFill>
                <a:srgbClr val="FFFFFF"/>
              </a:solidFill>
              <a:ln w="12700" cap="flat">
                <a:solidFill>
                  <a:schemeClr val="accent4"/>
                </a:solidFill>
                <a:prstDash val="solid"/>
                <a:miter lim="800000"/>
              </a:ln>
              <a:effectLst/>
            </p:spPr>
            <p:txBody>
              <a:bodyPr wrap="square" lIns="45719" tIns="45719" rIns="45719" bIns="45719" numCol="1" anchor="ctr">
                <a:noAutofit/>
              </a:bodyPr>
              <a:lstStyle/>
              <a:p>
                <a:pPr defTabSz="1555750">
                  <a:lnSpc>
                    <a:spcPct val="90000"/>
                  </a:lnSpc>
                  <a:spcBef>
                    <a:spcPts val="1100"/>
                  </a:spcBef>
                  <a:defRPr sz="2800"/>
                </a:pPr>
              </a:p>
            </p:txBody>
          </p:sp>
          <p:sp>
            <p:nvSpPr>
              <p:cNvPr id="211" name="What does that tell you?"/>
              <p:cNvSpPr txBox="1"/>
              <p:nvPr/>
            </p:nvSpPr>
            <p:spPr>
              <a:xfrm>
                <a:off x="65967" y="295595"/>
                <a:ext cx="5670099" cy="7601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33350" tIns="133350" rIns="133350" bIns="133350" numCol="1" anchor="ctr">
                <a:spAutoFit/>
              </a:bodyPr>
              <a:lstStyle>
                <a:lvl1pPr defTabSz="1555750">
                  <a:lnSpc>
                    <a:spcPct val="90000"/>
                  </a:lnSpc>
                  <a:spcBef>
                    <a:spcPts val="1400"/>
                  </a:spcBef>
                  <a:defRPr sz="3500">
                    <a:solidFill>
                      <a:schemeClr val="accent6"/>
                    </a:solidFill>
                  </a:defRPr>
                </a:lvl1pPr>
              </a:lstStyle>
              <a:p>
                <a:pPr/>
                <a:r>
                  <a:t>What does that tell you? </a:t>
                </a:r>
              </a:p>
            </p:txBody>
          </p:sp>
        </p:grpSp>
      </p:grpSp>
      <p:grpSp>
        <p:nvGrpSpPr>
          <p:cNvPr id="216" name="Oval 4"/>
          <p:cNvGrpSpPr/>
          <p:nvPr/>
        </p:nvGrpSpPr>
        <p:grpSpPr>
          <a:xfrm>
            <a:off x="1632260" y="688559"/>
            <a:ext cx="825191" cy="825192"/>
            <a:chOff x="0" y="0"/>
            <a:chExt cx="825190" cy="825190"/>
          </a:xfrm>
        </p:grpSpPr>
        <p:sp>
          <p:nvSpPr>
            <p:cNvPr id="214" name="Circle"/>
            <p:cNvSpPr/>
            <p:nvPr/>
          </p:nvSpPr>
          <p:spPr>
            <a:xfrm>
              <a:off x="-1" y="-1"/>
              <a:ext cx="825192" cy="825192"/>
            </a:xfrm>
            <a:prstGeom prst="ellipse">
              <a:avLst/>
            </a:prstGeom>
            <a:solidFill>
              <a:schemeClr val="accent4"/>
            </a:solidFill>
            <a:ln w="12700" cap="flat">
              <a:solidFill>
                <a:srgbClr val="558A31"/>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15" name="A"/>
            <p:cNvSpPr txBox="1"/>
            <p:nvPr/>
          </p:nvSpPr>
          <p:spPr>
            <a:xfrm>
              <a:off x="120845" y="107653"/>
              <a:ext cx="583499" cy="6098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3600">
                  <a:solidFill>
                    <a:srgbClr val="FFFFFF"/>
                  </a:solidFill>
                </a:defRPr>
              </a:lvl1pPr>
            </a:lstStyle>
            <a:p>
              <a:pPr/>
              <a:r>
                <a:t>A</a:t>
              </a:r>
            </a:p>
          </p:txBody>
        </p:sp>
      </p:gr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DB6327"/>
      </a:accent1>
      <a:accent2>
        <a:srgbClr val="008EA9"/>
      </a:accent2>
      <a:accent3>
        <a:srgbClr val="A5A5A5"/>
      </a:accent3>
      <a:accent4>
        <a:srgbClr val="75BD43"/>
      </a:accent4>
      <a:accent5>
        <a:srgbClr val="FFD100"/>
      </a:accent5>
      <a:accent6>
        <a:srgbClr val="2B3D50"/>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DB6327"/>
      </a:accent1>
      <a:accent2>
        <a:srgbClr val="008EA9"/>
      </a:accent2>
      <a:accent3>
        <a:srgbClr val="A5A5A5"/>
      </a:accent3>
      <a:accent4>
        <a:srgbClr val="75BD43"/>
      </a:accent4>
      <a:accent5>
        <a:srgbClr val="FFD100"/>
      </a:accent5>
      <a:accent6>
        <a:srgbClr val="2B3D50"/>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