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01" r:id="rId3"/>
    <p:sldId id="302" r:id="rId4"/>
    <p:sldId id="303" r:id="rId5"/>
    <p:sldId id="274" r:id="rId6"/>
    <p:sldId id="275" r:id="rId7"/>
    <p:sldId id="282" r:id="rId8"/>
    <p:sldId id="281" r:id="rId9"/>
    <p:sldId id="306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5" r:id="rId22"/>
    <p:sldId id="304" r:id="rId23"/>
    <p:sldId id="25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n der Embse, Meghan" initials="vdEM" lastIdx="51" clrIdx="0">
    <p:extLst>
      <p:ext uri="{19B8F6BF-5375-455C-9EA6-DF929625EA0E}">
        <p15:presenceInfo xmlns:p15="http://schemas.microsoft.com/office/powerpoint/2012/main" userId="S::mvonderembse@usf.edu::73036504-e1e2-4445-93f1-9576c3a614a6" providerId="AD"/>
      </p:ext>
    </p:extLst>
  </p:cmAuthor>
  <p:cmAuthor id="2" name="Lise Fox" initials="LF" lastIdx="15" clrIdx="1">
    <p:extLst>
      <p:ext uri="{19B8F6BF-5375-455C-9EA6-DF929625EA0E}">
        <p15:presenceInfo xmlns:p15="http://schemas.microsoft.com/office/powerpoint/2012/main" userId="38e959ed373bf9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 autoAdjust="0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233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7EEC2-0DA2-4D02-B0B3-AEE7519E6B2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FA458F-B2ED-42E4-8F2A-987172A69B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tx2"/>
              </a:solidFill>
            </a:rPr>
            <a:t>Statements that are </a:t>
          </a:r>
          <a:r>
            <a:rPr lang="en-US" sz="2000" b="1" dirty="0">
              <a:solidFill>
                <a:schemeClr val="tx2"/>
              </a:solidFill>
            </a:rPr>
            <a:t>encouraging</a:t>
          </a:r>
          <a:r>
            <a:rPr lang="en-US" sz="2000" dirty="0">
              <a:solidFill>
                <a:schemeClr val="tx2"/>
              </a:solidFill>
            </a:rPr>
            <a:t> and </a:t>
          </a:r>
          <a:r>
            <a:rPr lang="en-US" sz="2000" b="1" dirty="0">
              <a:solidFill>
                <a:schemeClr val="tx2"/>
              </a:solidFill>
            </a:rPr>
            <a:t>motivating</a:t>
          </a:r>
        </a:p>
      </dgm:t>
    </dgm:pt>
    <dgm:pt modelId="{0D31CE43-E1BC-41AD-8524-753221DCBA4C}" type="parTrans" cxnId="{C8A2E8DA-D8C2-4085-96DD-19E78ADC65F1}">
      <dgm:prSet/>
      <dgm:spPr/>
      <dgm:t>
        <a:bodyPr/>
        <a:lstStyle/>
        <a:p>
          <a:endParaRPr lang="en-US"/>
        </a:p>
      </dgm:t>
    </dgm:pt>
    <dgm:pt modelId="{E695C24D-2105-4764-B6C8-17E715A9F177}" type="sibTrans" cxnId="{C8A2E8DA-D8C2-4085-96DD-19E78ADC65F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84B047A-98B4-48AF-9A78-EF0F0A0CF1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tx2"/>
              </a:solidFill>
            </a:rPr>
            <a:t>Help us </a:t>
          </a:r>
          <a:br>
            <a:rPr lang="en-US" sz="2000" dirty="0">
              <a:solidFill>
                <a:schemeClr val="tx2"/>
              </a:solidFill>
            </a:rPr>
          </a:br>
          <a:r>
            <a:rPr lang="en-US" sz="2000" b="1" dirty="0">
              <a:solidFill>
                <a:schemeClr val="tx2"/>
              </a:solidFill>
            </a:rPr>
            <a:t>feel strong </a:t>
          </a:r>
        </a:p>
      </dgm:t>
    </dgm:pt>
    <dgm:pt modelId="{D6294A59-C3EB-46E3-A2FA-34DF57FA6181}" type="parTrans" cxnId="{75F8EBC9-0544-4891-AD93-E7844938AAB6}">
      <dgm:prSet/>
      <dgm:spPr/>
      <dgm:t>
        <a:bodyPr/>
        <a:lstStyle/>
        <a:p>
          <a:endParaRPr lang="en-US"/>
        </a:p>
      </dgm:t>
    </dgm:pt>
    <dgm:pt modelId="{7CE7BBA3-0D4F-4414-81FB-4785812811E5}" type="sibTrans" cxnId="{75F8EBC9-0544-4891-AD93-E7844938AAB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FB3DF06-708A-4145-8546-5A320B0126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tx2"/>
              </a:solidFill>
            </a:rPr>
            <a:t>Help us feel </a:t>
          </a:r>
          <a:r>
            <a:rPr lang="en-US" sz="2000" b="1" dirty="0">
              <a:solidFill>
                <a:schemeClr val="tx2"/>
              </a:solidFill>
            </a:rPr>
            <a:t>optimistic</a:t>
          </a:r>
          <a:r>
            <a:rPr lang="en-US" sz="2000" dirty="0">
              <a:solidFill>
                <a:schemeClr val="tx2"/>
              </a:solidFill>
            </a:rPr>
            <a:t> about change</a:t>
          </a:r>
        </a:p>
      </dgm:t>
    </dgm:pt>
    <dgm:pt modelId="{D62C59C7-DF00-4B76-8569-1FE1F05EACD0}" type="parTrans" cxnId="{9C6FC7D2-6C56-4CAC-B77B-1A94153FB629}">
      <dgm:prSet/>
      <dgm:spPr/>
      <dgm:t>
        <a:bodyPr/>
        <a:lstStyle/>
        <a:p>
          <a:endParaRPr lang="en-US"/>
        </a:p>
      </dgm:t>
    </dgm:pt>
    <dgm:pt modelId="{A6B7B901-80F6-4B93-9A59-6370A498F3CB}" type="sibTrans" cxnId="{9C6FC7D2-6C56-4CAC-B77B-1A94153FB629}">
      <dgm:prSet/>
      <dgm:spPr/>
      <dgm:t>
        <a:bodyPr/>
        <a:lstStyle/>
        <a:p>
          <a:endParaRPr lang="en-US"/>
        </a:p>
      </dgm:t>
    </dgm:pt>
    <dgm:pt modelId="{28000CD7-CB97-4877-96B1-2C1BD7C1D32E}" type="pres">
      <dgm:prSet presAssocID="{B697EEC2-0DA2-4D02-B0B3-AEE7519E6B24}" presName="root" presStyleCnt="0">
        <dgm:presLayoutVars>
          <dgm:dir/>
          <dgm:resizeHandles val="exact"/>
        </dgm:presLayoutVars>
      </dgm:prSet>
      <dgm:spPr/>
    </dgm:pt>
    <dgm:pt modelId="{E91F0650-9174-4DCA-BB94-D4DE43651B8E}" type="pres">
      <dgm:prSet presAssocID="{22FA458F-B2ED-42E4-8F2A-987172A69BC9}" presName="compNode" presStyleCnt="0"/>
      <dgm:spPr/>
    </dgm:pt>
    <dgm:pt modelId="{A5A09E04-A5B7-4E25-A13E-48149048865E}" type="pres">
      <dgm:prSet presAssocID="{22FA458F-B2ED-42E4-8F2A-987172A69B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34E2CC13-6C31-462D-ABEB-90D8C3619BB3}" type="pres">
      <dgm:prSet presAssocID="{22FA458F-B2ED-42E4-8F2A-987172A69BC9}" presName="spaceRect" presStyleCnt="0"/>
      <dgm:spPr/>
    </dgm:pt>
    <dgm:pt modelId="{23371DB3-A4D5-44E5-B7D9-4CAB87A25FF2}" type="pres">
      <dgm:prSet presAssocID="{22FA458F-B2ED-42E4-8F2A-987172A69BC9}" presName="textRect" presStyleLbl="revTx" presStyleIdx="0" presStyleCnt="3" custLinFactNeighborY="-23167">
        <dgm:presLayoutVars>
          <dgm:chMax val="1"/>
          <dgm:chPref val="1"/>
        </dgm:presLayoutVars>
      </dgm:prSet>
      <dgm:spPr/>
    </dgm:pt>
    <dgm:pt modelId="{FF3C8CBD-3A93-41BF-A65F-0E1C2456AB2F}" type="pres">
      <dgm:prSet presAssocID="{E695C24D-2105-4764-B6C8-17E715A9F177}" presName="sibTrans" presStyleCnt="0"/>
      <dgm:spPr/>
    </dgm:pt>
    <dgm:pt modelId="{AD24C93C-BBB3-4A43-B502-5C5995F0E27F}" type="pres">
      <dgm:prSet presAssocID="{584B047A-98B4-48AF-9A78-EF0F0A0CF1E8}" presName="compNode" presStyleCnt="0"/>
      <dgm:spPr/>
    </dgm:pt>
    <dgm:pt modelId="{4183C4A9-255E-4066-B587-EC68491001FE}" type="pres">
      <dgm:prSet presAssocID="{584B047A-98B4-48AF-9A78-EF0F0A0CF1E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79055B89-348B-4CE0-B160-99DF7EE50DE9}" type="pres">
      <dgm:prSet presAssocID="{584B047A-98B4-48AF-9A78-EF0F0A0CF1E8}" presName="spaceRect" presStyleCnt="0"/>
      <dgm:spPr/>
    </dgm:pt>
    <dgm:pt modelId="{D19003B9-C352-4C76-9A0B-75B352481481}" type="pres">
      <dgm:prSet presAssocID="{584B047A-98B4-48AF-9A78-EF0F0A0CF1E8}" presName="textRect" presStyleLbl="revTx" presStyleIdx="1" presStyleCnt="3" custLinFactNeighborY="-23167">
        <dgm:presLayoutVars>
          <dgm:chMax val="1"/>
          <dgm:chPref val="1"/>
        </dgm:presLayoutVars>
      </dgm:prSet>
      <dgm:spPr/>
    </dgm:pt>
    <dgm:pt modelId="{2BD5CF4B-1B68-4CF5-82B2-FF0466867E5F}" type="pres">
      <dgm:prSet presAssocID="{7CE7BBA3-0D4F-4414-81FB-4785812811E5}" presName="sibTrans" presStyleCnt="0"/>
      <dgm:spPr/>
    </dgm:pt>
    <dgm:pt modelId="{196DFB51-37AA-4F13-918F-66C60276D19B}" type="pres">
      <dgm:prSet presAssocID="{8FB3DF06-708A-4145-8546-5A320B01262E}" presName="compNode" presStyleCnt="0"/>
      <dgm:spPr/>
    </dgm:pt>
    <dgm:pt modelId="{DD9C85FC-80DB-4AEC-A86F-519DBEBB04C1}" type="pres">
      <dgm:prSet presAssocID="{8FB3DF06-708A-4145-8546-5A320B01262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2BCBA96B-5079-4AEB-93CA-999A107B54D3}" type="pres">
      <dgm:prSet presAssocID="{8FB3DF06-708A-4145-8546-5A320B01262E}" presName="spaceRect" presStyleCnt="0"/>
      <dgm:spPr/>
    </dgm:pt>
    <dgm:pt modelId="{AB7B090B-5C0D-4AD9-9A4E-375A1EDCC018}" type="pres">
      <dgm:prSet presAssocID="{8FB3DF06-708A-4145-8546-5A320B01262E}" presName="textRect" presStyleLbl="revTx" presStyleIdx="2" presStyleCnt="3" custLinFactNeighborY="-23167">
        <dgm:presLayoutVars>
          <dgm:chMax val="1"/>
          <dgm:chPref val="1"/>
        </dgm:presLayoutVars>
      </dgm:prSet>
      <dgm:spPr/>
    </dgm:pt>
  </dgm:ptLst>
  <dgm:cxnLst>
    <dgm:cxn modelId="{9A1D5394-9632-D64B-8BAF-6A25992BEA92}" type="presOf" srcId="{584B047A-98B4-48AF-9A78-EF0F0A0CF1E8}" destId="{D19003B9-C352-4C76-9A0B-75B352481481}" srcOrd="0" destOrd="0" presId="urn:microsoft.com/office/officeart/2018/2/layout/IconLabelList"/>
    <dgm:cxn modelId="{22AA03A9-1E5C-CE41-975F-EF34801D4411}" type="presOf" srcId="{B697EEC2-0DA2-4D02-B0B3-AEE7519E6B24}" destId="{28000CD7-CB97-4877-96B1-2C1BD7C1D32E}" srcOrd="0" destOrd="0" presId="urn:microsoft.com/office/officeart/2018/2/layout/IconLabelList"/>
    <dgm:cxn modelId="{4FB5EFBD-95F2-3341-BAF2-6E5AE5763035}" type="presOf" srcId="{22FA458F-B2ED-42E4-8F2A-987172A69BC9}" destId="{23371DB3-A4D5-44E5-B7D9-4CAB87A25FF2}" srcOrd="0" destOrd="0" presId="urn:microsoft.com/office/officeart/2018/2/layout/IconLabelList"/>
    <dgm:cxn modelId="{BA351EC8-6146-D24E-AE48-123E8B43D23D}" type="presOf" srcId="{8FB3DF06-708A-4145-8546-5A320B01262E}" destId="{AB7B090B-5C0D-4AD9-9A4E-375A1EDCC018}" srcOrd="0" destOrd="0" presId="urn:microsoft.com/office/officeart/2018/2/layout/IconLabelList"/>
    <dgm:cxn modelId="{75F8EBC9-0544-4891-AD93-E7844938AAB6}" srcId="{B697EEC2-0DA2-4D02-B0B3-AEE7519E6B24}" destId="{584B047A-98B4-48AF-9A78-EF0F0A0CF1E8}" srcOrd="1" destOrd="0" parTransId="{D6294A59-C3EB-46E3-A2FA-34DF57FA6181}" sibTransId="{7CE7BBA3-0D4F-4414-81FB-4785812811E5}"/>
    <dgm:cxn modelId="{9C6FC7D2-6C56-4CAC-B77B-1A94153FB629}" srcId="{B697EEC2-0DA2-4D02-B0B3-AEE7519E6B24}" destId="{8FB3DF06-708A-4145-8546-5A320B01262E}" srcOrd="2" destOrd="0" parTransId="{D62C59C7-DF00-4B76-8569-1FE1F05EACD0}" sibTransId="{A6B7B901-80F6-4B93-9A59-6370A498F3CB}"/>
    <dgm:cxn modelId="{C8A2E8DA-D8C2-4085-96DD-19E78ADC65F1}" srcId="{B697EEC2-0DA2-4D02-B0B3-AEE7519E6B24}" destId="{22FA458F-B2ED-42E4-8F2A-987172A69BC9}" srcOrd="0" destOrd="0" parTransId="{0D31CE43-E1BC-41AD-8524-753221DCBA4C}" sibTransId="{E695C24D-2105-4764-B6C8-17E715A9F177}"/>
    <dgm:cxn modelId="{03B86321-6BFE-EC4C-BA92-C62AAE965F47}" type="presParOf" srcId="{28000CD7-CB97-4877-96B1-2C1BD7C1D32E}" destId="{E91F0650-9174-4DCA-BB94-D4DE43651B8E}" srcOrd="0" destOrd="0" presId="urn:microsoft.com/office/officeart/2018/2/layout/IconLabelList"/>
    <dgm:cxn modelId="{0753C843-C3AB-F74A-9506-398DCC867E69}" type="presParOf" srcId="{E91F0650-9174-4DCA-BB94-D4DE43651B8E}" destId="{A5A09E04-A5B7-4E25-A13E-48149048865E}" srcOrd="0" destOrd="0" presId="urn:microsoft.com/office/officeart/2018/2/layout/IconLabelList"/>
    <dgm:cxn modelId="{279C461C-F71F-BA4A-AAA6-9AD860038A48}" type="presParOf" srcId="{E91F0650-9174-4DCA-BB94-D4DE43651B8E}" destId="{34E2CC13-6C31-462D-ABEB-90D8C3619BB3}" srcOrd="1" destOrd="0" presId="urn:microsoft.com/office/officeart/2018/2/layout/IconLabelList"/>
    <dgm:cxn modelId="{67D8766F-ED47-BE43-8826-811F291931C8}" type="presParOf" srcId="{E91F0650-9174-4DCA-BB94-D4DE43651B8E}" destId="{23371DB3-A4D5-44E5-B7D9-4CAB87A25FF2}" srcOrd="2" destOrd="0" presId="urn:microsoft.com/office/officeart/2018/2/layout/IconLabelList"/>
    <dgm:cxn modelId="{91030847-F18E-E84C-9A69-3714CB2E184B}" type="presParOf" srcId="{28000CD7-CB97-4877-96B1-2C1BD7C1D32E}" destId="{FF3C8CBD-3A93-41BF-A65F-0E1C2456AB2F}" srcOrd="1" destOrd="0" presId="urn:microsoft.com/office/officeart/2018/2/layout/IconLabelList"/>
    <dgm:cxn modelId="{8CC2FDCF-DCB1-6740-91A8-A45F235196AC}" type="presParOf" srcId="{28000CD7-CB97-4877-96B1-2C1BD7C1D32E}" destId="{AD24C93C-BBB3-4A43-B502-5C5995F0E27F}" srcOrd="2" destOrd="0" presId="urn:microsoft.com/office/officeart/2018/2/layout/IconLabelList"/>
    <dgm:cxn modelId="{8038F6C1-7175-7741-964F-8F396B50A343}" type="presParOf" srcId="{AD24C93C-BBB3-4A43-B502-5C5995F0E27F}" destId="{4183C4A9-255E-4066-B587-EC68491001FE}" srcOrd="0" destOrd="0" presId="urn:microsoft.com/office/officeart/2018/2/layout/IconLabelList"/>
    <dgm:cxn modelId="{9B046277-A812-4C4F-9082-F4C8A1B0FE56}" type="presParOf" srcId="{AD24C93C-BBB3-4A43-B502-5C5995F0E27F}" destId="{79055B89-348B-4CE0-B160-99DF7EE50DE9}" srcOrd="1" destOrd="0" presId="urn:microsoft.com/office/officeart/2018/2/layout/IconLabelList"/>
    <dgm:cxn modelId="{CA2299E6-F132-E54A-B154-8EED93F0DCAB}" type="presParOf" srcId="{AD24C93C-BBB3-4A43-B502-5C5995F0E27F}" destId="{D19003B9-C352-4C76-9A0B-75B352481481}" srcOrd="2" destOrd="0" presId="urn:microsoft.com/office/officeart/2018/2/layout/IconLabelList"/>
    <dgm:cxn modelId="{56D38278-C4A3-D44B-9157-99F904940123}" type="presParOf" srcId="{28000CD7-CB97-4877-96B1-2C1BD7C1D32E}" destId="{2BD5CF4B-1B68-4CF5-82B2-FF0466867E5F}" srcOrd="3" destOrd="0" presId="urn:microsoft.com/office/officeart/2018/2/layout/IconLabelList"/>
    <dgm:cxn modelId="{52EBBAF0-704A-6B40-A5FB-F36EA7FC738F}" type="presParOf" srcId="{28000CD7-CB97-4877-96B1-2C1BD7C1D32E}" destId="{196DFB51-37AA-4F13-918F-66C60276D19B}" srcOrd="4" destOrd="0" presId="urn:microsoft.com/office/officeart/2018/2/layout/IconLabelList"/>
    <dgm:cxn modelId="{848D9DD9-5419-DF4C-B29D-2AE06338246D}" type="presParOf" srcId="{196DFB51-37AA-4F13-918F-66C60276D19B}" destId="{DD9C85FC-80DB-4AEC-A86F-519DBEBB04C1}" srcOrd="0" destOrd="0" presId="urn:microsoft.com/office/officeart/2018/2/layout/IconLabelList"/>
    <dgm:cxn modelId="{C4C71D2A-C8CF-D146-87F9-29AAF5123FC6}" type="presParOf" srcId="{196DFB51-37AA-4F13-918F-66C60276D19B}" destId="{2BCBA96B-5079-4AEB-93CA-999A107B54D3}" srcOrd="1" destOrd="0" presId="urn:microsoft.com/office/officeart/2018/2/layout/IconLabelList"/>
    <dgm:cxn modelId="{E75AF85C-54F3-E74C-82B0-CCD63FCC695E}" type="presParOf" srcId="{196DFB51-37AA-4F13-918F-66C60276D19B}" destId="{AB7B090B-5C0D-4AD9-9A4E-375A1EDCC01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0D2D13-1789-A84D-83BB-8E2D676E77E7}" type="doc">
      <dgm:prSet loTypeId="urn:microsoft.com/office/officeart/2005/8/layout/bProcess4" loCatId="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B875E76-12C3-6440-8749-6A1715D752AB}">
      <dgm:prSet/>
      <dgm:spPr/>
      <dgm:t>
        <a:bodyPr/>
        <a:lstStyle/>
        <a:p>
          <a:r>
            <a:rPr lang="en-US" b="0" i="0" u="none">
              <a:solidFill>
                <a:schemeClr val="tx2"/>
              </a:solidFill>
            </a:rPr>
            <a:t>Take a bath </a:t>
          </a:r>
          <a:endParaRPr lang="en-US" dirty="0">
            <a:solidFill>
              <a:schemeClr val="tx2"/>
            </a:solidFill>
          </a:endParaRPr>
        </a:p>
      </dgm:t>
    </dgm:pt>
    <dgm:pt modelId="{66786882-4ADE-E747-A340-9DBD58AAE2BD}" type="parTrans" cxnId="{58331E87-0E47-BD45-8281-EFF09C2B5F1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F6145E0-7B02-3545-A3CE-10C2FC1CE643}" type="sibTrans" cxnId="{58331E87-0E47-BD45-8281-EFF09C2B5F1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E5ADF657-1A4A-A044-A017-C3CD9BB6ED62}">
      <dgm:prSet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Put on pajamas</a:t>
          </a:r>
          <a:endParaRPr lang="en-US" dirty="0">
            <a:solidFill>
              <a:schemeClr val="tx2"/>
            </a:solidFill>
          </a:endParaRPr>
        </a:p>
      </dgm:t>
    </dgm:pt>
    <dgm:pt modelId="{DA6524E3-299A-A241-81CC-0823BC3B056D}" type="parTrans" cxnId="{8FC06D22-0552-A445-8092-8500B596AD0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D458D82-297A-A54E-AC85-F1B8A13D7847}" type="sibTrans" cxnId="{8FC06D22-0552-A445-8092-8500B596AD0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FFB09C0-C3B9-7F47-8DF5-589FFE753DD4}">
      <dgm:prSet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Brush </a:t>
          </a:r>
          <a:br>
            <a:rPr lang="en-US" b="0" i="0" u="none" dirty="0">
              <a:solidFill>
                <a:schemeClr val="tx2"/>
              </a:solidFill>
            </a:rPr>
          </a:br>
          <a:r>
            <a:rPr lang="en-US" b="0" i="0" u="none" dirty="0">
              <a:solidFill>
                <a:schemeClr val="tx2"/>
              </a:solidFill>
            </a:rPr>
            <a:t>hair</a:t>
          </a:r>
          <a:endParaRPr lang="en-US" dirty="0">
            <a:solidFill>
              <a:schemeClr val="tx2"/>
            </a:solidFill>
          </a:endParaRPr>
        </a:p>
      </dgm:t>
    </dgm:pt>
    <dgm:pt modelId="{02B0DB11-AFB8-4B4B-8ED2-655D82CDAD78}" type="parTrans" cxnId="{AD89D107-1362-A342-AAB2-8EF7828BC9E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76C29DD-EC47-BC47-ACC1-635F8FE81862}" type="sibTrans" cxnId="{AD89D107-1362-A342-AAB2-8EF7828BC9E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F105BEB-63F1-3442-8265-ABFE46B10C60}">
      <dgm:prSet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Brush </a:t>
          </a:r>
          <a:br>
            <a:rPr lang="en-US" b="0" i="0" u="none" dirty="0">
              <a:solidFill>
                <a:schemeClr val="tx2"/>
              </a:solidFill>
            </a:rPr>
          </a:br>
          <a:r>
            <a:rPr lang="en-US" b="0" i="0" u="none" dirty="0">
              <a:solidFill>
                <a:schemeClr val="tx2"/>
              </a:solidFill>
            </a:rPr>
            <a:t>teeth</a:t>
          </a:r>
          <a:endParaRPr lang="en-US" dirty="0">
            <a:solidFill>
              <a:schemeClr val="tx2"/>
            </a:solidFill>
          </a:endParaRPr>
        </a:p>
      </dgm:t>
    </dgm:pt>
    <dgm:pt modelId="{3B85C27A-5E2E-014A-9069-3E3717A52782}" type="parTrans" cxnId="{9C9AF995-6C36-C24C-A1F0-7407FED5EF8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273C13C-CE96-164A-A1E0-49860475F615}" type="sibTrans" cxnId="{9C9AF995-6C36-C24C-A1F0-7407FED5EF8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1AD619A-5DCE-CB45-A1D1-C279E17BAD34}">
      <dgm:prSet/>
      <dgm:spPr/>
      <dgm:t>
        <a:bodyPr/>
        <a:lstStyle/>
        <a:p>
          <a:r>
            <a:rPr lang="en-US" b="0" i="0" u="none">
              <a:solidFill>
                <a:schemeClr val="tx2"/>
              </a:solidFill>
            </a:rPr>
            <a:t>Get into bed </a:t>
          </a:r>
          <a:endParaRPr lang="en-US" dirty="0">
            <a:solidFill>
              <a:schemeClr val="tx2"/>
            </a:solidFill>
          </a:endParaRPr>
        </a:p>
      </dgm:t>
    </dgm:pt>
    <dgm:pt modelId="{0B00299E-09A8-1E45-93D8-F531784C3F60}" type="parTrans" cxnId="{086AD05B-B783-3A48-AC9B-9AF75B727C6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D1FEA05-710C-DE42-A008-723AEF78E8D9}" type="sibTrans" cxnId="{086AD05B-B783-3A48-AC9B-9AF75B727C6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F16274F9-E1FD-3449-B741-32C8684266C3}">
      <dgm:prSet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Read </a:t>
          </a:r>
          <a:br>
            <a:rPr lang="en-US" b="0" i="0" u="none" dirty="0">
              <a:solidFill>
                <a:schemeClr val="tx2"/>
              </a:solidFill>
            </a:rPr>
          </a:br>
          <a:r>
            <a:rPr lang="en-US" b="0" i="0" u="none" dirty="0">
              <a:solidFill>
                <a:schemeClr val="tx2"/>
              </a:solidFill>
            </a:rPr>
            <a:t>2 stories</a:t>
          </a:r>
          <a:endParaRPr lang="en-US" dirty="0">
            <a:solidFill>
              <a:schemeClr val="tx2"/>
            </a:solidFill>
          </a:endParaRPr>
        </a:p>
      </dgm:t>
    </dgm:pt>
    <dgm:pt modelId="{AA0C8E53-EE5C-E043-8E12-27FBF47D9641}" type="parTrans" cxnId="{923F0739-2334-DC4B-B686-AD3C8B612D0C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BE112CE-A510-D746-BA23-95D6D3A2991F}" type="sibTrans" cxnId="{923F0739-2334-DC4B-B686-AD3C8B612D0C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E8B1CDD4-CB5F-DB4F-9913-A05530DAA4B8}">
      <dgm:prSet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Snuggle </a:t>
          </a:r>
          <a:br>
            <a:rPr lang="en-US" b="0" i="0" u="none" dirty="0">
              <a:solidFill>
                <a:schemeClr val="tx2"/>
              </a:solidFill>
            </a:rPr>
          </a:br>
          <a:r>
            <a:rPr lang="en-US" b="0" i="0" u="none" dirty="0">
              <a:solidFill>
                <a:schemeClr val="tx2"/>
              </a:solidFill>
            </a:rPr>
            <a:t>and say goodnight</a:t>
          </a:r>
          <a:endParaRPr lang="en-US" dirty="0">
            <a:solidFill>
              <a:schemeClr val="tx2"/>
            </a:solidFill>
          </a:endParaRPr>
        </a:p>
      </dgm:t>
    </dgm:pt>
    <dgm:pt modelId="{E7C39EC9-A72F-4C42-9802-CC8C57DB5077}" type="parTrans" cxnId="{D4825AB3-863C-524D-88DD-E1594DE0F86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85B174E-2EFC-0243-AD66-0DF92D892258}" type="sibTrans" cxnId="{D4825AB3-863C-524D-88DD-E1594DE0F86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80A6F98B-31A8-B64D-88A9-D588EF6B3A54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>
              <a:solidFill>
                <a:schemeClr val="tx2"/>
              </a:solidFill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rPr>
            <a:t>Steps </a:t>
          </a:r>
          <a:br>
            <a:rPr lang="en-US" b="1">
              <a:solidFill>
                <a:schemeClr val="tx2"/>
              </a:solidFill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rPr>
          </a:br>
          <a:r>
            <a:rPr lang="en-US" b="1">
              <a:solidFill>
                <a:schemeClr val="tx2"/>
              </a:solidFill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rPr>
            <a:t>within Routine </a:t>
          </a:r>
          <a:endParaRPr lang="en-US" dirty="0">
            <a:solidFill>
              <a:schemeClr val="tx2"/>
            </a:solidFill>
          </a:endParaRPr>
        </a:p>
      </dgm:t>
    </dgm:pt>
    <dgm:pt modelId="{DD4FB329-DEF0-C140-9247-22F1BDE2ADB5}" type="parTrans" cxnId="{18E610DE-1BBC-E844-959F-6B29A64495B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7DA8070-6FC7-C048-9BD7-5D2E691EDEB4}" type="sibTrans" cxnId="{18E610DE-1BBC-E844-959F-6B29A64495B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28DD55C-0A26-C047-991A-4596C08B68FC}">
      <dgm:prSet phldrT="[Text]"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Go to </a:t>
          </a:r>
          <a:br>
            <a:rPr lang="en-US" b="0" i="0" u="none" dirty="0">
              <a:solidFill>
                <a:schemeClr val="tx2"/>
              </a:solidFill>
            </a:rPr>
          </a:br>
          <a:r>
            <a:rPr lang="en-US" b="0" i="0" u="none" dirty="0">
              <a:solidFill>
                <a:schemeClr val="tx2"/>
              </a:solidFill>
            </a:rPr>
            <a:t>the toilet</a:t>
          </a:r>
          <a:endParaRPr lang="en-US" dirty="0">
            <a:solidFill>
              <a:schemeClr val="tx2"/>
            </a:solidFill>
          </a:endParaRPr>
        </a:p>
      </dgm:t>
    </dgm:pt>
    <dgm:pt modelId="{1D71891A-BBE5-B24A-9628-70D01B42EA80}" type="sibTrans" cxnId="{14A72E9E-7074-6D46-9721-6EAE2A87587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823D375-5467-2547-BCB7-F3DECBB57493}" type="parTrans" cxnId="{14A72E9E-7074-6D46-9721-6EAE2A87587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DBA464A-41B7-B345-B892-F4C36F443167}" type="pres">
      <dgm:prSet presAssocID="{8F0D2D13-1789-A84D-83BB-8E2D676E77E7}" presName="Name0" presStyleCnt="0">
        <dgm:presLayoutVars>
          <dgm:dir/>
          <dgm:resizeHandles/>
        </dgm:presLayoutVars>
      </dgm:prSet>
      <dgm:spPr/>
    </dgm:pt>
    <dgm:pt modelId="{D900043D-1F3E-B542-B31C-D5C704B2506E}" type="pres">
      <dgm:prSet presAssocID="{80A6F98B-31A8-B64D-88A9-D588EF6B3A54}" presName="compNode" presStyleCnt="0"/>
      <dgm:spPr/>
    </dgm:pt>
    <dgm:pt modelId="{B2BEB13E-1511-8742-B2A2-5CB561F5B899}" type="pres">
      <dgm:prSet presAssocID="{80A6F98B-31A8-B64D-88A9-D588EF6B3A54}" presName="dummyConnPt" presStyleCnt="0"/>
      <dgm:spPr/>
    </dgm:pt>
    <dgm:pt modelId="{EDD7DC8F-7326-D143-8761-B4C1E83757EC}" type="pres">
      <dgm:prSet presAssocID="{80A6F98B-31A8-B64D-88A9-D588EF6B3A54}" presName="node" presStyleLbl="node1" presStyleIdx="0" presStyleCnt="9">
        <dgm:presLayoutVars>
          <dgm:bulletEnabled val="1"/>
        </dgm:presLayoutVars>
      </dgm:prSet>
      <dgm:spPr/>
    </dgm:pt>
    <dgm:pt modelId="{A6769CF8-204F-F744-9FC2-5BD39D748835}" type="pres">
      <dgm:prSet presAssocID="{97DA8070-6FC7-C048-9BD7-5D2E691EDEB4}" presName="sibTrans" presStyleLbl="bgSibTrans2D1" presStyleIdx="0" presStyleCnt="8"/>
      <dgm:spPr/>
    </dgm:pt>
    <dgm:pt modelId="{40CBB942-ABE6-7F4B-9F7A-79B850B160C3}" type="pres">
      <dgm:prSet presAssocID="{928DD55C-0A26-C047-991A-4596C08B68FC}" presName="compNode" presStyleCnt="0"/>
      <dgm:spPr/>
    </dgm:pt>
    <dgm:pt modelId="{1AA2DF50-87C0-3746-B83B-BA0553445A65}" type="pres">
      <dgm:prSet presAssocID="{928DD55C-0A26-C047-991A-4596C08B68FC}" presName="dummyConnPt" presStyleCnt="0"/>
      <dgm:spPr/>
    </dgm:pt>
    <dgm:pt modelId="{9E983040-C739-074B-8AF1-561E75B0EB60}" type="pres">
      <dgm:prSet presAssocID="{928DD55C-0A26-C047-991A-4596C08B68FC}" presName="node" presStyleLbl="node1" presStyleIdx="1" presStyleCnt="9">
        <dgm:presLayoutVars>
          <dgm:bulletEnabled val="1"/>
        </dgm:presLayoutVars>
      </dgm:prSet>
      <dgm:spPr/>
    </dgm:pt>
    <dgm:pt modelId="{1ED2194A-B7A1-7C43-A772-2D9E2B113A10}" type="pres">
      <dgm:prSet presAssocID="{1D71891A-BBE5-B24A-9628-70D01B42EA80}" presName="sibTrans" presStyleLbl="bgSibTrans2D1" presStyleIdx="1" presStyleCnt="8"/>
      <dgm:spPr/>
    </dgm:pt>
    <dgm:pt modelId="{D700AF8A-CD4C-5845-9689-2B9F5D4C8820}" type="pres">
      <dgm:prSet presAssocID="{2B875E76-12C3-6440-8749-6A1715D752AB}" presName="compNode" presStyleCnt="0"/>
      <dgm:spPr/>
    </dgm:pt>
    <dgm:pt modelId="{94BCA32E-465D-924B-A3B8-5E630AB5C2AC}" type="pres">
      <dgm:prSet presAssocID="{2B875E76-12C3-6440-8749-6A1715D752AB}" presName="dummyConnPt" presStyleCnt="0"/>
      <dgm:spPr/>
    </dgm:pt>
    <dgm:pt modelId="{153A0BEC-784D-1F4A-8A5A-E8F8D49D0622}" type="pres">
      <dgm:prSet presAssocID="{2B875E76-12C3-6440-8749-6A1715D752AB}" presName="node" presStyleLbl="node1" presStyleIdx="2" presStyleCnt="9">
        <dgm:presLayoutVars>
          <dgm:bulletEnabled val="1"/>
        </dgm:presLayoutVars>
      </dgm:prSet>
      <dgm:spPr/>
    </dgm:pt>
    <dgm:pt modelId="{97F336B5-EC6A-2745-B633-7023BEC7B06C}" type="pres">
      <dgm:prSet presAssocID="{3F6145E0-7B02-3545-A3CE-10C2FC1CE643}" presName="sibTrans" presStyleLbl="bgSibTrans2D1" presStyleIdx="2" presStyleCnt="8"/>
      <dgm:spPr/>
    </dgm:pt>
    <dgm:pt modelId="{66042AAF-6DFA-5A40-AB1F-B954D463289A}" type="pres">
      <dgm:prSet presAssocID="{E5ADF657-1A4A-A044-A017-C3CD9BB6ED62}" presName="compNode" presStyleCnt="0"/>
      <dgm:spPr/>
    </dgm:pt>
    <dgm:pt modelId="{B509AE9E-13AA-7C4E-8539-E9A6C222A6B9}" type="pres">
      <dgm:prSet presAssocID="{E5ADF657-1A4A-A044-A017-C3CD9BB6ED62}" presName="dummyConnPt" presStyleCnt="0"/>
      <dgm:spPr/>
    </dgm:pt>
    <dgm:pt modelId="{2402F4AF-9F61-5D48-9BFD-CC0E12589C0B}" type="pres">
      <dgm:prSet presAssocID="{E5ADF657-1A4A-A044-A017-C3CD9BB6ED62}" presName="node" presStyleLbl="node1" presStyleIdx="3" presStyleCnt="9">
        <dgm:presLayoutVars>
          <dgm:bulletEnabled val="1"/>
        </dgm:presLayoutVars>
      </dgm:prSet>
      <dgm:spPr/>
    </dgm:pt>
    <dgm:pt modelId="{D0672F56-D4DF-E846-A4D6-E94DACBD8D9E}" type="pres">
      <dgm:prSet presAssocID="{6D458D82-297A-A54E-AC85-F1B8A13D7847}" presName="sibTrans" presStyleLbl="bgSibTrans2D1" presStyleIdx="3" presStyleCnt="8"/>
      <dgm:spPr/>
    </dgm:pt>
    <dgm:pt modelId="{E8ED6DE6-3369-A044-9609-857CD383497A}" type="pres">
      <dgm:prSet presAssocID="{6FFB09C0-C3B9-7F47-8DF5-589FFE753DD4}" presName="compNode" presStyleCnt="0"/>
      <dgm:spPr/>
    </dgm:pt>
    <dgm:pt modelId="{7D6212F1-F5F2-5F4D-9028-0E6841AE99FE}" type="pres">
      <dgm:prSet presAssocID="{6FFB09C0-C3B9-7F47-8DF5-589FFE753DD4}" presName="dummyConnPt" presStyleCnt="0"/>
      <dgm:spPr/>
    </dgm:pt>
    <dgm:pt modelId="{D1EA93BD-6ED6-2E4F-B83A-F1BAC40040F5}" type="pres">
      <dgm:prSet presAssocID="{6FFB09C0-C3B9-7F47-8DF5-589FFE753DD4}" presName="node" presStyleLbl="node1" presStyleIdx="4" presStyleCnt="9">
        <dgm:presLayoutVars>
          <dgm:bulletEnabled val="1"/>
        </dgm:presLayoutVars>
      </dgm:prSet>
      <dgm:spPr/>
    </dgm:pt>
    <dgm:pt modelId="{7867A8D0-DA63-1248-B925-1CEC13CF37BF}" type="pres">
      <dgm:prSet presAssocID="{176C29DD-EC47-BC47-ACC1-635F8FE81862}" presName="sibTrans" presStyleLbl="bgSibTrans2D1" presStyleIdx="4" presStyleCnt="8"/>
      <dgm:spPr/>
    </dgm:pt>
    <dgm:pt modelId="{6D70D54B-7D29-834E-BEBB-104E7CCA8C14}" type="pres">
      <dgm:prSet presAssocID="{DF105BEB-63F1-3442-8265-ABFE46B10C60}" presName="compNode" presStyleCnt="0"/>
      <dgm:spPr/>
    </dgm:pt>
    <dgm:pt modelId="{DF58F514-0B83-2645-B4B1-2F3EC5DAED2B}" type="pres">
      <dgm:prSet presAssocID="{DF105BEB-63F1-3442-8265-ABFE46B10C60}" presName="dummyConnPt" presStyleCnt="0"/>
      <dgm:spPr/>
    </dgm:pt>
    <dgm:pt modelId="{17CF5720-727C-7648-B35B-F0284CDA89EC}" type="pres">
      <dgm:prSet presAssocID="{DF105BEB-63F1-3442-8265-ABFE46B10C60}" presName="node" presStyleLbl="node1" presStyleIdx="5" presStyleCnt="9">
        <dgm:presLayoutVars>
          <dgm:bulletEnabled val="1"/>
        </dgm:presLayoutVars>
      </dgm:prSet>
      <dgm:spPr/>
    </dgm:pt>
    <dgm:pt modelId="{E8871717-80DF-1C47-A1AA-8BB8C91563AA}" type="pres">
      <dgm:prSet presAssocID="{1273C13C-CE96-164A-A1E0-49860475F615}" presName="sibTrans" presStyleLbl="bgSibTrans2D1" presStyleIdx="5" presStyleCnt="8"/>
      <dgm:spPr/>
    </dgm:pt>
    <dgm:pt modelId="{D71C2574-E533-AE45-8892-7B7072CA63AC}" type="pres">
      <dgm:prSet presAssocID="{B1AD619A-5DCE-CB45-A1D1-C279E17BAD34}" presName="compNode" presStyleCnt="0"/>
      <dgm:spPr/>
    </dgm:pt>
    <dgm:pt modelId="{BB6DBFD3-C869-2A48-8ACB-628B709726DB}" type="pres">
      <dgm:prSet presAssocID="{B1AD619A-5DCE-CB45-A1D1-C279E17BAD34}" presName="dummyConnPt" presStyleCnt="0"/>
      <dgm:spPr/>
    </dgm:pt>
    <dgm:pt modelId="{A5C9F40D-5BC2-B748-AE85-712CDB758534}" type="pres">
      <dgm:prSet presAssocID="{B1AD619A-5DCE-CB45-A1D1-C279E17BAD34}" presName="node" presStyleLbl="node1" presStyleIdx="6" presStyleCnt="9">
        <dgm:presLayoutVars>
          <dgm:bulletEnabled val="1"/>
        </dgm:presLayoutVars>
      </dgm:prSet>
      <dgm:spPr/>
    </dgm:pt>
    <dgm:pt modelId="{10D2F461-34A9-D94E-B048-18CA7F874E17}" type="pres">
      <dgm:prSet presAssocID="{AD1FEA05-710C-DE42-A008-723AEF78E8D9}" presName="sibTrans" presStyleLbl="bgSibTrans2D1" presStyleIdx="6" presStyleCnt="8"/>
      <dgm:spPr/>
    </dgm:pt>
    <dgm:pt modelId="{80A583DD-9258-7747-8294-E3E501ED6ADB}" type="pres">
      <dgm:prSet presAssocID="{F16274F9-E1FD-3449-B741-32C8684266C3}" presName="compNode" presStyleCnt="0"/>
      <dgm:spPr/>
    </dgm:pt>
    <dgm:pt modelId="{203E002C-E57D-5F4E-8AD7-6C48E1A728D6}" type="pres">
      <dgm:prSet presAssocID="{F16274F9-E1FD-3449-B741-32C8684266C3}" presName="dummyConnPt" presStyleCnt="0"/>
      <dgm:spPr/>
    </dgm:pt>
    <dgm:pt modelId="{F69A2314-2735-4644-9F71-38A84196E1D7}" type="pres">
      <dgm:prSet presAssocID="{F16274F9-E1FD-3449-B741-32C8684266C3}" presName="node" presStyleLbl="node1" presStyleIdx="7" presStyleCnt="9">
        <dgm:presLayoutVars>
          <dgm:bulletEnabled val="1"/>
        </dgm:presLayoutVars>
      </dgm:prSet>
      <dgm:spPr/>
    </dgm:pt>
    <dgm:pt modelId="{6F18E9CD-A36A-4D4D-83CC-0DC33A3DA11D}" type="pres">
      <dgm:prSet presAssocID="{CBE112CE-A510-D746-BA23-95D6D3A2991F}" presName="sibTrans" presStyleLbl="bgSibTrans2D1" presStyleIdx="7" presStyleCnt="8"/>
      <dgm:spPr/>
    </dgm:pt>
    <dgm:pt modelId="{18765735-BF54-4440-AEFE-9BE876D8302C}" type="pres">
      <dgm:prSet presAssocID="{E8B1CDD4-CB5F-DB4F-9913-A05530DAA4B8}" presName="compNode" presStyleCnt="0"/>
      <dgm:spPr/>
    </dgm:pt>
    <dgm:pt modelId="{06F4F701-6230-BB4F-ABA1-CE26B911885E}" type="pres">
      <dgm:prSet presAssocID="{E8B1CDD4-CB5F-DB4F-9913-A05530DAA4B8}" presName="dummyConnPt" presStyleCnt="0"/>
      <dgm:spPr/>
    </dgm:pt>
    <dgm:pt modelId="{7B96B09F-39BE-9346-9315-D4544524F945}" type="pres">
      <dgm:prSet presAssocID="{E8B1CDD4-CB5F-DB4F-9913-A05530DAA4B8}" presName="node" presStyleLbl="node1" presStyleIdx="8" presStyleCnt="9">
        <dgm:presLayoutVars>
          <dgm:bulletEnabled val="1"/>
        </dgm:presLayoutVars>
      </dgm:prSet>
      <dgm:spPr/>
    </dgm:pt>
  </dgm:ptLst>
  <dgm:cxnLst>
    <dgm:cxn modelId="{AD89D107-1362-A342-AAB2-8EF7828BC9EA}" srcId="{8F0D2D13-1789-A84D-83BB-8E2D676E77E7}" destId="{6FFB09C0-C3B9-7F47-8DF5-589FFE753DD4}" srcOrd="4" destOrd="0" parTransId="{02B0DB11-AFB8-4B4B-8ED2-655D82CDAD78}" sibTransId="{176C29DD-EC47-BC47-ACC1-635F8FE81862}"/>
    <dgm:cxn modelId="{B0ECD215-9BF3-0F44-A96B-BF31D5B44CE9}" type="presOf" srcId="{F16274F9-E1FD-3449-B741-32C8684266C3}" destId="{F69A2314-2735-4644-9F71-38A84196E1D7}" srcOrd="0" destOrd="0" presId="urn:microsoft.com/office/officeart/2005/8/layout/bProcess4"/>
    <dgm:cxn modelId="{8FC06D22-0552-A445-8092-8500B596AD06}" srcId="{8F0D2D13-1789-A84D-83BB-8E2D676E77E7}" destId="{E5ADF657-1A4A-A044-A017-C3CD9BB6ED62}" srcOrd="3" destOrd="0" parTransId="{DA6524E3-299A-A241-81CC-0823BC3B056D}" sibTransId="{6D458D82-297A-A54E-AC85-F1B8A13D7847}"/>
    <dgm:cxn modelId="{2B6DE825-6391-E349-8EEA-2F7DED9FC017}" type="presOf" srcId="{E8B1CDD4-CB5F-DB4F-9913-A05530DAA4B8}" destId="{7B96B09F-39BE-9346-9315-D4544524F945}" srcOrd="0" destOrd="0" presId="urn:microsoft.com/office/officeart/2005/8/layout/bProcess4"/>
    <dgm:cxn modelId="{F017CD26-F8B5-2944-9465-33E89C1CCB43}" type="presOf" srcId="{2B875E76-12C3-6440-8749-6A1715D752AB}" destId="{153A0BEC-784D-1F4A-8A5A-E8F8D49D0622}" srcOrd="0" destOrd="0" presId="urn:microsoft.com/office/officeart/2005/8/layout/bProcess4"/>
    <dgm:cxn modelId="{9E32DB28-37D0-524E-B83C-D4BF70496F72}" type="presOf" srcId="{928DD55C-0A26-C047-991A-4596C08B68FC}" destId="{9E983040-C739-074B-8AF1-561E75B0EB60}" srcOrd="0" destOrd="0" presId="urn:microsoft.com/office/officeart/2005/8/layout/bProcess4"/>
    <dgm:cxn modelId="{923F0739-2334-DC4B-B686-AD3C8B612D0C}" srcId="{8F0D2D13-1789-A84D-83BB-8E2D676E77E7}" destId="{F16274F9-E1FD-3449-B741-32C8684266C3}" srcOrd="7" destOrd="0" parTransId="{AA0C8E53-EE5C-E043-8E12-27FBF47D9641}" sibTransId="{CBE112CE-A510-D746-BA23-95D6D3A2991F}"/>
    <dgm:cxn modelId="{35D4FB44-E1AC-8149-957D-B1A8C050608E}" type="presOf" srcId="{3F6145E0-7B02-3545-A3CE-10C2FC1CE643}" destId="{97F336B5-EC6A-2745-B633-7023BEC7B06C}" srcOrd="0" destOrd="0" presId="urn:microsoft.com/office/officeart/2005/8/layout/bProcess4"/>
    <dgm:cxn modelId="{813BDF4B-4C97-8345-A053-F1409D1CA397}" type="presOf" srcId="{E5ADF657-1A4A-A044-A017-C3CD9BB6ED62}" destId="{2402F4AF-9F61-5D48-9BFD-CC0E12589C0B}" srcOrd="0" destOrd="0" presId="urn:microsoft.com/office/officeart/2005/8/layout/bProcess4"/>
    <dgm:cxn modelId="{086AD05B-B783-3A48-AC9B-9AF75B727C6B}" srcId="{8F0D2D13-1789-A84D-83BB-8E2D676E77E7}" destId="{B1AD619A-5DCE-CB45-A1D1-C279E17BAD34}" srcOrd="6" destOrd="0" parTransId="{0B00299E-09A8-1E45-93D8-F531784C3F60}" sibTransId="{AD1FEA05-710C-DE42-A008-723AEF78E8D9}"/>
    <dgm:cxn modelId="{D1661C5D-0BA4-7C4F-9270-5C45C9DDC475}" type="presOf" srcId="{1D71891A-BBE5-B24A-9628-70D01B42EA80}" destId="{1ED2194A-B7A1-7C43-A772-2D9E2B113A10}" srcOrd="0" destOrd="0" presId="urn:microsoft.com/office/officeart/2005/8/layout/bProcess4"/>
    <dgm:cxn modelId="{9EC45D5E-449B-DE46-960B-8956521ECEE8}" type="presOf" srcId="{DF105BEB-63F1-3442-8265-ABFE46B10C60}" destId="{17CF5720-727C-7648-B35B-F0284CDA89EC}" srcOrd="0" destOrd="0" presId="urn:microsoft.com/office/officeart/2005/8/layout/bProcess4"/>
    <dgm:cxn modelId="{3081456A-B8C2-E64D-808F-FBD90BF5D04D}" type="presOf" srcId="{AD1FEA05-710C-DE42-A008-723AEF78E8D9}" destId="{10D2F461-34A9-D94E-B048-18CA7F874E17}" srcOrd="0" destOrd="0" presId="urn:microsoft.com/office/officeart/2005/8/layout/bProcess4"/>
    <dgm:cxn modelId="{58331E87-0E47-BD45-8281-EFF09C2B5F1A}" srcId="{8F0D2D13-1789-A84D-83BB-8E2D676E77E7}" destId="{2B875E76-12C3-6440-8749-6A1715D752AB}" srcOrd="2" destOrd="0" parTransId="{66786882-4ADE-E747-A340-9DBD58AAE2BD}" sibTransId="{3F6145E0-7B02-3545-A3CE-10C2FC1CE643}"/>
    <dgm:cxn modelId="{EA1D2A90-FDA8-FD4C-846A-49134DB63231}" type="presOf" srcId="{CBE112CE-A510-D746-BA23-95D6D3A2991F}" destId="{6F18E9CD-A36A-4D4D-83CC-0DC33A3DA11D}" srcOrd="0" destOrd="0" presId="urn:microsoft.com/office/officeart/2005/8/layout/bProcess4"/>
    <dgm:cxn modelId="{9C9AF995-6C36-C24C-A1F0-7407FED5EF80}" srcId="{8F0D2D13-1789-A84D-83BB-8E2D676E77E7}" destId="{DF105BEB-63F1-3442-8265-ABFE46B10C60}" srcOrd="5" destOrd="0" parTransId="{3B85C27A-5E2E-014A-9069-3E3717A52782}" sibTransId="{1273C13C-CE96-164A-A1E0-49860475F615}"/>
    <dgm:cxn modelId="{762A5297-BE5B-804D-9FE8-7CFBEE6AC04A}" type="presOf" srcId="{80A6F98B-31A8-B64D-88A9-D588EF6B3A54}" destId="{EDD7DC8F-7326-D143-8761-B4C1E83757EC}" srcOrd="0" destOrd="0" presId="urn:microsoft.com/office/officeart/2005/8/layout/bProcess4"/>
    <dgm:cxn modelId="{14A72E9E-7074-6D46-9721-6EAE2A87587B}" srcId="{8F0D2D13-1789-A84D-83BB-8E2D676E77E7}" destId="{928DD55C-0A26-C047-991A-4596C08B68FC}" srcOrd="1" destOrd="0" parTransId="{2823D375-5467-2547-BCB7-F3DECBB57493}" sibTransId="{1D71891A-BBE5-B24A-9628-70D01B42EA80}"/>
    <dgm:cxn modelId="{ABF59C9F-530C-D840-85A1-CDEDD23A4D90}" type="presOf" srcId="{97DA8070-6FC7-C048-9BD7-5D2E691EDEB4}" destId="{A6769CF8-204F-F744-9FC2-5BD39D748835}" srcOrd="0" destOrd="0" presId="urn:microsoft.com/office/officeart/2005/8/layout/bProcess4"/>
    <dgm:cxn modelId="{9794D1A7-7DD4-CE49-AC3C-B3593D0F6740}" type="presOf" srcId="{1273C13C-CE96-164A-A1E0-49860475F615}" destId="{E8871717-80DF-1C47-A1AA-8BB8C91563AA}" srcOrd="0" destOrd="0" presId="urn:microsoft.com/office/officeart/2005/8/layout/bProcess4"/>
    <dgm:cxn modelId="{AEB190B2-C480-3449-AA6A-01944C800A9B}" type="presOf" srcId="{8F0D2D13-1789-A84D-83BB-8E2D676E77E7}" destId="{BDBA464A-41B7-B345-B892-F4C36F443167}" srcOrd="0" destOrd="0" presId="urn:microsoft.com/office/officeart/2005/8/layout/bProcess4"/>
    <dgm:cxn modelId="{D4825AB3-863C-524D-88DD-E1594DE0F866}" srcId="{8F0D2D13-1789-A84D-83BB-8E2D676E77E7}" destId="{E8B1CDD4-CB5F-DB4F-9913-A05530DAA4B8}" srcOrd="8" destOrd="0" parTransId="{E7C39EC9-A72F-4C42-9802-CC8C57DB5077}" sibTransId="{585B174E-2EFC-0243-AD66-0DF92D892258}"/>
    <dgm:cxn modelId="{31DCFABC-CBFE-9348-8451-68536989810F}" type="presOf" srcId="{6D458D82-297A-A54E-AC85-F1B8A13D7847}" destId="{D0672F56-D4DF-E846-A4D6-E94DACBD8D9E}" srcOrd="0" destOrd="0" presId="urn:microsoft.com/office/officeart/2005/8/layout/bProcess4"/>
    <dgm:cxn modelId="{3DC97AC1-9480-2A45-AEAA-B7C3DFDF0E0B}" type="presOf" srcId="{6FFB09C0-C3B9-7F47-8DF5-589FFE753DD4}" destId="{D1EA93BD-6ED6-2E4F-B83A-F1BAC40040F5}" srcOrd="0" destOrd="0" presId="urn:microsoft.com/office/officeart/2005/8/layout/bProcess4"/>
    <dgm:cxn modelId="{18E610DE-1BBC-E844-959F-6B29A64495B4}" srcId="{8F0D2D13-1789-A84D-83BB-8E2D676E77E7}" destId="{80A6F98B-31A8-B64D-88A9-D588EF6B3A54}" srcOrd="0" destOrd="0" parTransId="{DD4FB329-DEF0-C140-9247-22F1BDE2ADB5}" sibTransId="{97DA8070-6FC7-C048-9BD7-5D2E691EDEB4}"/>
    <dgm:cxn modelId="{65EED1F3-FD5E-CA44-8F82-6A0CEB67BDC6}" type="presOf" srcId="{176C29DD-EC47-BC47-ACC1-635F8FE81862}" destId="{7867A8D0-DA63-1248-B925-1CEC13CF37BF}" srcOrd="0" destOrd="0" presId="urn:microsoft.com/office/officeart/2005/8/layout/bProcess4"/>
    <dgm:cxn modelId="{4E31D8F9-6F15-544C-AEDD-63E2F924A75B}" type="presOf" srcId="{B1AD619A-5DCE-CB45-A1D1-C279E17BAD34}" destId="{A5C9F40D-5BC2-B748-AE85-712CDB758534}" srcOrd="0" destOrd="0" presId="urn:microsoft.com/office/officeart/2005/8/layout/bProcess4"/>
    <dgm:cxn modelId="{1D6B8CA8-0CD7-1740-B56D-8A9A89720013}" type="presParOf" srcId="{BDBA464A-41B7-B345-B892-F4C36F443167}" destId="{D900043D-1F3E-B542-B31C-D5C704B2506E}" srcOrd="0" destOrd="0" presId="urn:microsoft.com/office/officeart/2005/8/layout/bProcess4"/>
    <dgm:cxn modelId="{DD05D86D-BE68-504A-9E80-5D25F38D68C4}" type="presParOf" srcId="{D900043D-1F3E-B542-B31C-D5C704B2506E}" destId="{B2BEB13E-1511-8742-B2A2-5CB561F5B899}" srcOrd="0" destOrd="0" presId="urn:microsoft.com/office/officeart/2005/8/layout/bProcess4"/>
    <dgm:cxn modelId="{C7F4CFAF-EABA-424C-9A3B-D74BDA1BE03E}" type="presParOf" srcId="{D900043D-1F3E-B542-B31C-D5C704B2506E}" destId="{EDD7DC8F-7326-D143-8761-B4C1E83757EC}" srcOrd="1" destOrd="0" presId="urn:microsoft.com/office/officeart/2005/8/layout/bProcess4"/>
    <dgm:cxn modelId="{002649BB-042D-374B-87FC-D1244D7B09BD}" type="presParOf" srcId="{BDBA464A-41B7-B345-B892-F4C36F443167}" destId="{A6769CF8-204F-F744-9FC2-5BD39D748835}" srcOrd="1" destOrd="0" presId="urn:microsoft.com/office/officeart/2005/8/layout/bProcess4"/>
    <dgm:cxn modelId="{55898348-812B-D94C-806A-75506911036E}" type="presParOf" srcId="{BDBA464A-41B7-B345-B892-F4C36F443167}" destId="{40CBB942-ABE6-7F4B-9F7A-79B850B160C3}" srcOrd="2" destOrd="0" presId="urn:microsoft.com/office/officeart/2005/8/layout/bProcess4"/>
    <dgm:cxn modelId="{96FB612E-DD68-BC45-95C1-4554840DA4E5}" type="presParOf" srcId="{40CBB942-ABE6-7F4B-9F7A-79B850B160C3}" destId="{1AA2DF50-87C0-3746-B83B-BA0553445A65}" srcOrd="0" destOrd="0" presId="urn:microsoft.com/office/officeart/2005/8/layout/bProcess4"/>
    <dgm:cxn modelId="{CBE738CC-6B92-0945-AEAE-3492D38A3410}" type="presParOf" srcId="{40CBB942-ABE6-7F4B-9F7A-79B850B160C3}" destId="{9E983040-C739-074B-8AF1-561E75B0EB60}" srcOrd="1" destOrd="0" presId="urn:microsoft.com/office/officeart/2005/8/layout/bProcess4"/>
    <dgm:cxn modelId="{5D812CFE-63AD-D34A-A9AE-C316D5FBA184}" type="presParOf" srcId="{BDBA464A-41B7-B345-B892-F4C36F443167}" destId="{1ED2194A-B7A1-7C43-A772-2D9E2B113A10}" srcOrd="3" destOrd="0" presId="urn:microsoft.com/office/officeart/2005/8/layout/bProcess4"/>
    <dgm:cxn modelId="{4F0BE871-7932-7748-8F0A-419993A96BA3}" type="presParOf" srcId="{BDBA464A-41B7-B345-B892-F4C36F443167}" destId="{D700AF8A-CD4C-5845-9689-2B9F5D4C8820}" srcOrd="4" destOrd="0" presId="urn:microsoft.com/office/officeart/2005/8/layout/bProcess4"/>
    <dgm:cxn modelId="{7B182B71-2FF7-E942-8410-7BA55D842C95}" type="presParOf" srcId="{D700AF8A-CD4C-5845-9689-2B9F5D4C8820}" destId="{94BCA32E-465D-924B-A3B8-5E630AB5C2AC}" srcOrd="0" destOrd="0" presId="urn:microsoft.com/office/officeart/2005/8/layout/bProcess4"/>
    <dgm:cxn modelId="{0E90FAE1-2720-6F43-936B-7822378F89A0}" type="presParOf" srcId="{D700AF8A-CD4C-5845-9689-2B9F5D4C8820}" destId="{153A0BEC-784D-1F4A-8A5A-E8F8D49D0622}" srcOrd="1" destOrd="0" presId="urn:microsoft.com/office/officeart/2005/8/layout/bProcess4"/>
    <dgm:cxn modelId="{F76CE5B2-4A12-014D-AD8B-4B7FD32534F4}" type="presParOf" srcId="{BDBA464A-41B7-B345-B892-F4C36F443167}" destId="{97F336B5-EC6A-2745-B633-7023BEC7B06C}" srcOrd="5" destOrd="0" presId="urn:microsoft.com/office/officeart/2005/8/layout/bProcess4"/>
    <dgm:cxn modelId="{ABFE0397-FB36-E940-89B9-3984F00F30C6}" type="presParOf" srcId="{BDBA464A-41B7-B345-B892-F4C36F443167}" destId="{66042AAF-6DFA-5A40-AB1F-B954D463289A}" srcOrd="6" destOrd="0" presId="urn:microsoft.com/office/officeart/2005/8/layout/bProcess4"/>
    <dgm:cxn modelId="{090F48D5-A77D-5344-9FF2-1A3BA91F6642}" type="presParOf" srcId="{66042AAF-6DFA-5A40-AB1F-B954D463289A}" destId="{B509AE9E-13AA-7C4E-8539-E9A6C222A6B9}" srcOrd="0" destOrd="0" presId="urn:microsoft.com/office/officeart/2005/8/layout/bProcess4"/>
    <dgm:cxn modelId="{6E665A88-CF54-0D46-B7AA-0D02481D9614}" type="presParOf" srcId="{66042AAF-6DFA-5A40-AB1F-B954D463289A}" destId="{2402F4AF-9F61-5D48-9BFD-CC0E12589C0B}" srcOrd="1" destOrd="0" presId="urn:microsoft.com/office/officeart/2005/8/layout/bProcess4"/>
    <dgm:cxn modelId="{C32BB59E-FF0C-4144-A310-64DEC3AF2484}" type="presParOf" srcId="{BDBA464A-41B7-B345-B892-F4C36F443167}" destId="{D0672F56-D4DF-E846-A4D6-E94DACBD8D9E}" srcOrd="7" destOrd="0" presId="urn:microsoft.com/office/officeart/2005/8/layout/bProcess4"/>
    <dgm:cxn modelId="{D0A86D9C-2FA7-3A4C-8594-4C270FA75F08}" type="presParOf" srcId="{BDBA464A-41B7-B345-B892-F4C36F443167}" destId="{E8ED6DE6-3369-A044-9609-857CD383497A}" srcOrd="8" destOrd="0" presId="urn:microsoft.com/office/officeart/2005/8/layout/bProcess4"/>
    <dgm:cxn modelId="{755C83AE-F313-D144-93C7-E38679545650}" type="presParOf" srcId="{E8ED6DE6-3369-A044-9609-857CD383497A}" destId="{7D6212F1-F5F2-5F4D-9028-0E6841AE99FE}" srcOrd="0" destOrd="0" presId="urn:microsoft.com/office/officeart/2005/8/layout/bProcess4"/>
    <dgm:cxn modelId="{4A3423CD-8089-B942-AD74-82206A5117A9}" type="presParOf" srcId="{E8ED6DE6-3369-A044-9609-857CD383497A}" destId="{D1EA93BD-6ED6-2E4F-B83A-F1BAC40040F5}" srcOrd="1" destOrd="0" presId="urn:microsoft.com/office/officeart/2005/8/layout/bProcess4"/>
    <dgm:cxn modelId="{A411B937-4AB4-5A4C-882F-EC95F23E4DBB}" type="presParOf" srcId="{BDBA464A-41B7-B345-B892-F4C36F443167}" destId="{7867A8D0-DA63-1248-B925-1CEC13CF37BF}" srcOrd="9" destOrd="0" presId="urn:microsoft.com/office/officeart/2005/8/layout/bProcess4"/>
    <dgm:cxn modelId="{E030FA22-9342-934F-B58A-4493EEE11793}" type="presParOf" srcId="{BDBA464A-41B7-B345-B892-F4C36F443167}" destId="{6D70D54B-7D29-834E-BEBB-104E7CCA8C14}" srcOrd="10" destOrd="0" presId="urn:microsoft.com/office/officeart/2005/8/layout/bProcess4"/>
    <dgm:cxn modelId="{BB8D31AC-6991-ED41-8D2E-93308A9B588B}" type="presParOf" srcId="{6D70D54B-7D29-834E-BEBB-104E7CCA8C14}" destId="{DF58F514-0B83-2645-B4B1-2F3EC5DAED2B}" srcOrd="0" destOrd="0" presId="urn:microsoft.com/office/officeart/2005/8/layout/bProcess4"/>
    <dgm:cxn modelId="{0195D49E-1FC4-AF4C-B961-AF2C3340EB31}" type="presParOf" srcId="{6D70D54B-7D29-834E-BEBB-104E7CCA8C14}" destId="{17CF5720-727C-7648-B35B-F0284CDA89EC}" srcOrd="1" destOrd="0" presId="urn:microsoft.com/office/officeart/2005/8/layout/bProcess4"/>
    <dgm:cxn modelId="{C1657E38-E44A-B64A-B682-30217F9E8F69}" type="presParOf" srcId="{BDBA464A-41B7-B345-B892-F4C36F443167}" destId="{E8871717-80DF-1C47-A1AA-8BB8C91563AA}" srcOrd="11" destOrd="0" presId="urn:microsoft.com/office/officeart/2005/8/layout/bProcess4"/>
    <dgm:cxn modelId="{172EC183-FA47-EF43-8D34-FDFD0AF6C2D6}" type="presParOf" srcId="{BDBA464A-41B7-B345-B892-F4C36F443167}" destId="{D71C2574-E533-AE45-8892-7B7072CA63AC}" srcOrd="12" destOrd="0" presId="urn:microsoft.com/office/officeart/2005/8/layout/bProcess4"/>
    <dgm:cxn modelId="{DD056F98-7183-C949-BEC7-0DCA3EF96DCA}" type="presParOf" srcId="{D71C2574-E533-AE45-8892-7B7072CA63AC}" destId="{BB6DBFD3-C869-2A48-8ACB-628B709726DB}" srcOrd="0" destOrd="0" presId="urn:microsoft.com/office/officeart/2005/8/layout/bProcess4"/>
    <dgm:cxn modelId="{27298A6C-1DEA-3545-A700-B2E070120907}" type="presParOf" srcId="{D71C2574-E533-AE45-8892-7B7072CA63AC}" destId="{A5C9F40D-5BC2-B748-AE85-712CDB758534}" srcOrd="1" destOrd="0" presId="urn:microsoft.com/office/officeart/2005/8/layout/bProcess4"/>
    <dgm:cxn modelId="{839D0E75-532A-5E49-A7E2-0BDDBCF8553B}" type="presParOf" srcId="{BDBA464A-41B7-B345-B892-F4C36F443167}" destId="{10D2F461-34A9-D94E-B048-18CA7F874E17}" srcOrd="13" destOrd="0" presId="urn:microsoft.com/office/officeart/2005/8/layout/bProcess4"/>
    <dgm:cxn modelId="{2146057D-2349-C848-A892-C977276A116B}" type="presParOf" srcId="{BDBA464A-41B7-B345-B892-F4C36F443167}" destId="{80A583DD-9258-7747-8294-E3E501ED6ADB}" srcOrd="14" destOrd="0" presId="urn:microsoft.com/office/officeart/2005/8/layout/bProcess4"/>
    <dgm:cxn modelId="{7C7AA8FB-F48C-EB4C-BD2C-337E2A885B59}" type="presParOf" srcId="{80A583DD-9258-7747-8294-E3E501ED6ADB}" destId="{203E002C-E57D-5F4E-8AD7-6C48E1A728D6}" srcOrd="0" destOrd="0" presId="urn:microsoft.com/office/officeart/2005/8/layout/bProcess4"/>
    <dgm:cxn modelId="{31DFD43E-DD8D-D543-8C57-911A59FF4F41}" type="presParOf" srcId="{80A583DD-9258-7747-8294-E3E501ED6ADB}" destId="{F69A2314-2735-4644-9F71-38A84196E1D7}" srcOrd="1" destOrd="0" presId="urn:microsoft.com/office/officeart/2005/8/layout/bProcess4"/>
    <dgm:cxn modelId="{9176D3EB-9F99-6B47-AB40-84845F2192BB}" type="presParOf" srcId="{BDBA464A-41B7-B345-B892-F4C36F443167}" destId="{6F18E9CD-A36A-4D4D-83CC-0DC33A3DA11D}" srcOrd="15" destOrd="0" presId="urn:microsoft.com/office/officeart/2005/8/layout/bProcess4"/>
    <dgm:cxn modelId="{57BE176C-4F26-6B43-B8D5-8E0DCE73E299}" type="presParOf" srcId="{BDBA464A-41B7-B345-B892-F4C36F443167}" destId="{18765735-BF54-4440-AEFE-9BE876D8302C}" srcOrd="16" destOrd="0" presId="urn:microsoft.com/office/officeart/2005/8/layout/bProcess4"/>
    <dgm:cxn modelId="{08429C2B-3DD1-0940-8A88-603D261F6E15}" type="presParOf" srcId="{18765735-BF54-4440-AEFE-9BE876D8302C}" destId="{06F4F701-6230-BB4F-ABA1-CE26B911885E}" srcOrd="0" destOrd="0" presId="urn:microsoft.com/office/officeart/2005/8/layout/bProcess4"/>
    <dgm:cxn modelId="{192BEB71-10A4-0E4F-843A-658B8E64317E}" type="presParOf" srcId="{18765735-BF54-4440-AEFE-9BE876D8302C}" destId="{7B96B09F-39BE-9346-9315-D4544524F94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813F6E-52AD-0047-9C27-29502A33F3D9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F97F6D38-B4B5-B642-A996-8E7060D21630}">
      <dgm:prSet phldrT="[Text]"/>
      <dgm:spPr/>
      <dgm:t>
        <a:bodyPr/>
        <a:lstStyle/>
        <a:p>
          <a:r>
            <a:rPr lang="en-US" dirty="0"/>
            <a:t>Prevent the Behavior</a:t>
          </a:r>
        </a:p>
      </dgm:t>
    </dgm:pt>
    <dgm:pt modelId="{CF989D8F-D187-E74D-9A85-A83A45B8A74C}" type="parTrans" cxnId="{27CD1292-3A8C-154F-AD39-D6F64179EDF9}">
      <dgm:prSet/>
      <dgm:spPr/>
      <dgm:t>
        <a:bodyPr/>
        <a:lstStyle/>
        <a:p>
          <a:endParaRPr lang="en-US"/>
        </a:p>
      </dgm:t>
    </dgm:pt>
    <dgm:pt modelId="{7E25468C-3447-0E4C-BC3F-8DA13D862DDF}" type="sibTrans" cxnId="{27CD1292-3A8C-154F-AD39-D6F64179EDF9}">
      <dgm:prSet/>
      <dgm:spPr>
        <a:solidFill>
          <a:schemeClr val="tx2"/>
        </a:solidFill>
      </dgm:spPr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8C66FD1-4428-8F49-ACC6-E289EE3200DC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Respond</a:t>
          </a:r>
        </a:p>
      </dgm:t>
    </dgm:pt>
    <dgm:pt modelId="{D96C17A5-5DD6-C047-B3B0-2FC6AE793991}" type="parTrans" cxnId="{BE077BD8-AC13-5441-917B-B84AD0D7C2C0}">
      <dgm:prSet/>
      <dgm:spPr/>
      <dgm:t>
        <a:bodyPr/>
        <a:lstStyle/>
        <a:p>
          <a:endParaRPr lang="en-US"/>
        </a:p>
      </dgm:t>
    </dgm:pt>
    <dgm:pt modelId="{A56BF291-0355-9248-BB71-7F6AAFD6BA0D}" type="sibTrans" cxnId="{BE077BD8-AC13-5441-917B-B84AD0D7C2C0}">
      <dgm:prSet/>
      <dgm:spPr>
        <a:solidFill>
          <a:schemeClr val="tx2"/>
        </a:solidFill>
      </dgm:spPr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6B33402-61F7-AB4E-A554-04D8CCCB2C30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Teach New Skills</a:t>
          </a:r>
        </a:p>
      </dgm:t>
    </dgm:pt>
    <dgm:pt modelId="{898E0706-6503-9F4B-B6A2-F7410E4A7472}" type="parTrans" cxnId="{5F9D758B-14BF-F54A-BEB3-4EA84723DE33}">
      <dgm:prSet/>
      <dgm:spPr/>
      <dgm:t>
        <a:bodyPr/>
        <a:lstStyle/>
        <a:p>
          <a:endParaRPr lang="en-US"/>
        </a:p>
      </dgm:t>
    </dgm:pt>
    <dgm:pt modelId="{E0D04267-C874-0248-815C-123A58F073A9}" type="sibTrans" cxnId="{5F9D758B-14BF-F54A-BEB3-4EA84723DE33}">
      <dgm:prSet/>
      <dgm:spPr/>
      <dgm:t>
        <a:bodyPr/>
        <a:lstStyle/>
        <a:p>
          <a:endParaRPr lang="en-US"/>
        </a:p>
      </dgm:t>
    </dgm:pt>
    <dgm:pt modelId="{F8B3B8E0-3BED-6C4C-8F4D-1FA4BFD16D14}" type="pres">
      <dgm:prSet presAssocID="{65813F6E-52AD-0047-9C27-29502A33F3D9}" presName="Name0" presStyleCnt="0">
        <dgm:presLayoutVars>
          <dgm:dir/>
          <dgm:resizeHandles val="exact"/>
        </dgm:presLayoutVars>
      </dgm:prSet>
      <dgm:spPr/>
    </dgm:pt>
    <dgm:pt modelId="{97D2C19A-DA27-8543-A094-DE0FF73AEC22}" type="pres">
      <dgm:prSet presAssocID="{F97F6D38-B4B5-B642-A996-8E7060D21630}" presName="node" presStyleLbl="node1" presStyleIdx="0" presStyleCnt="3">
        <dgm:presLayoutVars>
          <dgm:bulletEnabled val="1"/>
        </dgm:presLayoutVars>
      </dgm:prSet>
      <dgm:spPr/>
    </dgm:pt>
    <dgm:pt modelId="{2ED703CC-39A8-CD49-951D-FB6367174864}" type="pres">
      <dgm:prSet presAssocID="{7E25468C-3447-0E4C-BC3F-8DA13D862DDF}" presName="sibTrans" presStyleLbl="sibTrans2D1" presStyleIdx="0" presStyleCnt="2"/>
      <dgm:spPr/>
    </dgm:pt>
    <dgm:pt modelId="{C6E2B88B-B4D9-6F40-8F6A-F1A960B0AC89}" type="pres">
      <dgm:prSet presAssocID="{7E25468C-3447-0E4C-BC3F-8DA13D862DDF}" presName="connectorText" presStyleLbl="sibTrans2D1" presStyleIdx="0" presStyleCnt="2"/>
      <dgm:spPr/>
    </dgm:pt>
    <dgm:pt modelId="{57C44C05-C12B-4649-8114-DBFAAD81DD48}" type="pres">
      <dgm:prSet presAssocID="{28C66FD1-4428-8F49-ACC6-E289EE3200DC}" presName="node" presStyleLbl="node1" presStyleIdx="1" presStyleCnt="3">
        <dgm:presLayoutVars>
          <dgm:bulletEnabled val="1"/>
        </dgm:presLayoutVars>
      </dgm:prSet>
      <dgm:spPr/>
    </dgm:pt>
    <dgm:pt modelId="{D3ABD7CF-5A82-884E-B6F2-98D248F7DF47}" type="pres">
      <dgm:prSet presAssocID="{A56BF291-0355-9248-BB71-7F6AAFD6BA0D}" presName="sibTrans" presStyleLbl="sibTrans2D1" presStyleIdx="1" presStyleCnt="2"/>
      <dgm:spPr/>
    </dgm:pt>
    <dgm:pt modelId="{5D241EC5-839F-F54A-A76B-6229AED04ECC}" type="pres">
      <dgm:prSet presAssocID="{A56BF291-0355-9248-BB71-7F6AAFD6BA0D}" presName="connectorText" presStyleLbl="sibTrans2D1" presStyleIdx="1" presStyleCnt="2"/>
      <dgm:spPr/>
    </dgm:pt>
    <dgm:pt modelId="{78CE533A-A350-584B-9AF8-F167D3769D21}" type="pres">
      <dgm:prSet presAssocID="{16B33402-61F7-AB4E-A554-04D8CCCB2C30}" presName="node" presStyleLbl="node1" presStyleIdx="2" presStyleCnt="3">
        <dgm:presLayoutVars>
          <dgm:bulletEnabled val="1"/>
        </dgm:presLayoutVars>
      </dgm:prSet>
      <dgm:spPr/>
    </dgm:pt>
  </dgm:ptLst>
  <dgm:cxnLst>
    <dgm:cxn modelId="{D26CC635-A03C-FA4D-B58B-0F6984042B90}" type="presOf" srcId="{7E25468C-3447-0E4C-BC3F-8DA13D862DDF}" destId="{C6E2B88B-B4D9-6F40-8F6A-F1A960B0AC89}" srcOrd="1" destOrd="0" presId="urn:microsoft.com/office/officeart/2005/8/layout/process1"/>
    <dgm:cxn modelId="{630E5F4A-80AE-1945-A6F0-5F3CF4708B51}" type="presOf" srcId="{28C66FD1-4428-8F49-ACC6-E289EE3200DC}" destId="{57C44C05-C12B-4649-8114-DBFAAD81DD48}" srcOrd="0" destOrd="0" presId="urn:microsoft.com/office/officeart/2005/8/layout/process1"/>
    <dgm:cxn modelId="{FAD54F4C-1D84-EA4C-BCAA-D3345E2A77A5}" type="presOf" srcId="{A56BF291-0355-9248-BB71-7F6AAFD6BA0D}" destId="{5D241EC5-839F-F54A-A76B-6229AED04ECC}" srcOrd="1" destOrd="0" presId="urn:microsoft.com/office/officeart/2005/8/layout/process1"/>
    <dgm:cxn modelId="{5F9D758B-14BF-F54A-BEB3-4EA84723DE33}" srcId="{65813F6E-52AD-0047-9C27-29502A33F3D9}" destId="{16B33402-61F7-AB4E-A554-04D8CCCB2C30}" srcOrd="2" destOrd="0" parTransId="{898E0706-6503-9F4B-B6A2-F7410E4A7472}" sibTransId="{E0D04267-C874-0248-815C-123A58F073A9}"/>
    <dgm:cxn modelId="{27CD1292-3A8C-154F-AD39-D6F64179EDF9}" srcId="{65813F6E-52AD-0047-9C27-29502A33F3D9}" destId="{F97F6D38-B4B5-B642-A996-8E7060D21630}" srcOrd="0" destOrd="0" parTransId="{CF989D8F-D187-E74D-9A85-A83A45B8A74C}" sibTransId="{7E25468C-3447-0E4C-BC3F-8DA13D862DDF}"/>
    <dgm:cxn modelId="{42327192-71F4-734B-9BD7-C0B0969307E5}" type="presOf" srcId="{16B33402-61F7-AB4E-A554-04D8CCCB2C30}" destId="{78CE533A-A350-584B-9AF8-F167D3769D21}" srcOrd="0" destOrd="0" presId="urn:microsoft.com/office/officeart/2005/8/layout/process1"/>
    <dgm:cxn modelId="{F980EAB5-3C44-FE4B-A3AF-C14B458D7A47}" type="presOf" srcId="{65813F6E-52AD-0047-9C27-29502A33F3D9}" destId="{F8B3B8E0-3BED-6C4C-8F4D-1FA4BFD16D14}" srcOrd="0" destOrd="0" presId="urn:microsoft.com/office/officeart/2005/8/layout/process1"/>
    <dgm:cxn modelId="{BE077BD8-AC13-5441-917B-B84AD0D7C2C0}" srcId="{65813F6E-52AD-0047-9C27-29502A33F3D9}" destId="{28C66FD1-4428-8F49-ACC6-E289EE3200DC}" srcOrd="1" destOrd="0" parTransId="{D96C17A5-5DD6-C047-B3B0-2FC6AE793991}" sibTransId="{A56BF291-0355-9248-BB71-7F6AAFD6BA0D}"/>
    <dgm:cxn modelId="{11AE5FDC-9A56-CE4B-B2A9-A57C8A130370}" type="presOf" srcId="{F97F6D38-B4B5-B642-A996-8E7060D21630}" destId="{97D2C19A-DA27-8543-A094-DE0FF73AEC22}" srcOrd="0" destOrd="0" presId="urn:microsoft.com/office/officeart/2005/8/layout/process1"/>
    <dgm:cxn modelId="{967A95EE-946B-2443-82A9-276F2BD5A959}" type="presOf" srcId="{A56BF291-0355-9248-BB71-7F6AAFD6BA0D}" destId="{D3ABD7CF-5A82-884E-B6F2-98D248F7DF47}" srcOrd="0" destOrd="0" presId="urn:microsoft.com/office/officeart/2005/8/layout/process1"/>
    <dgm:cxn modelId="{93F75EF8-9CA6-8543-8A46-EF27B3D6C348}" type="presOf" srcId="{7E25468C-3447-0E4C-BC3F-8DA13D862DDF}" destId="{2ED703CC-39A8-CD49-951D-FB6367174864}" srcOrd="0" destOrd="0" presId="urn:microsoft.com/office/officeart/2005/8/layout/process1"/>
    <dgm:cxn modelId="{82DFE778-F7ED-304F-AC96-271A9A1B1210}" type="presParOf" srcId="{F8B3B8E0-3BED-6C4C-8F4D-1FA4BFD16D14}" destId="{97D2C19A-DA27-8543-A094-DE0FF73AEC22}" srcOrd="0" destOrd="0" presId="urn:microsoft.com/office/officeart/2005/8/layout/process1"/>
    <dgm:cxn modelId="{3615E28C-1D15-3644-9A96-B3BA894F43D3}" type="presParOf" srcId="{F8B3B8E0-3BED-6C4C-8F4D-1FA4BFD16D14}" destId="{2ED703CC-39A8-CD49-951D-FB6367174864}" srcOrd="1" destOrd="0" presId="urn:microsoft.com/office/officeart/2005/8/layout/process1"/>
    <dgm:cxn modelId="{AD1C13DF-51BE-FD46-966E-565607AC6038}" type="presParOf" srcId="{2ED703CC-39A8-CD49-951D-FB6367174864}" destId="{C6E2B88B-B4D9-6F40-8F6A-F1A960B0AC89}" srcOrd="0" destOrd="0" presId="urn:microsoft.com/office/officeart/2005/8/layout/process1"/>
    <dgm:cxn modelId="{D98B5B19-5DB9-FE42-9DB4-0D04DA4447EC}" type="presParOf" srcId="{F8B3B8E0-3BED-6C4C-8F4D-1FA4BFD16D14}" destId="{57C44C05-C12B-4649-8114-DBFAAD81DD48}" srcOrd="2" destOrd="0" presId="urn:microsoft.com/office/officeart/2005/8/layout/process1"/>
    <dgm:cxn modelId="{C67273E4-23E1-0F46-822C-4C5D315F373A}" type="presParOf" srcId="{F8B3B8E0-3BED-6C4C-8F4D-1FA4BFD16D14}" destId="{D3ABD7CF-5A82-884E-B6F2-98D248F7DF47}" srcOrd="3" destOrd="0" presId="urn:microsoft.com/office/officeart/2005/8/layout/process1"/>
    <dgm:cxn modelId="{F04DBF03-0E6B-2943-B3A9-9BD9525049CF}" type="presParOf" srcId="{D3ABD7CF-5A82-884E-B6F2-98D248F7DF47}" destId="{5D241EC5-839F-F54A-A76B-6229AED04ECC}" srcOrd="0" destOrd="0" presId="urn:microsoft.com/office/officeart/2005/8/layout/process1"/>
    <dgm:cxn modelId="{4A491E5E-C067-254D-9482-82615320EDC2}" type="presParOf" srcId="{F8B3B8E0-3BED-6C4C-8F4D-1FA4BFD16D14}" destId="{78CE533A-A350-584B-9AF8-F167D3769D2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09E04-A5B7-4E25-A13E-48149048865E}">
      <dsp:nvSpPr>
        <dsp:cNvPr id="0" name=""/>
        <dsp:cNvSpPr/>
      </dsp:nvSpPr>
      <dsp:spPr>
        <a:xfrm>
          <a:off x="890763" y="292510"/>
          <a:ext cx="981188" cy="9811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71DB3-A4D5-44E5-B7D9-4CAB87A25FF2}">
      <dsp:nvSpPr>
        <dsp:cNvPr id="0" name=""/>
        <dsp:cNvSpPr/>
      </dsp:nvSpPr>
      <dsp:spPr>
        <a:xfrm>
          <a:off x="291148" y="1398474"/>
          <a:ext cx="2180418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Statements that are </a:t>
          </a:r>
          <a:r>
            <a:rPr lang="en-US" sz="2000" b="1" kern="1200" dirty="0">
              <a:solidFill>
                <a:schemeClr val="tx2"/>
              </a:solidFill>
            </a:rPr>
            <a:t>encouraging</a:t>
          </a:r>
          <a:r>
            <a:rPr lang="en-US" sz="2000" kern="1200" dirty="0">
              <a:solidFill>
                <a:schemeClr val="tx2"/>
              </a:solidFill>
            </a:rPr>
            <a:t> and </a:t>
          </a:r>
          <a:r>
            <a:rPr lang="en-US" sz="2000" b="1" kern="1200" dirty="0">
              <a:solidFill>
                <a:schemeClr val="tx2"/>
              </a:solidFill>
            </a:rPr>
            <a:t>motivating</a:t>
          </a:r>
        </a:p>
      </dsp:txBody>
      <dsp:txXfrm>
        <a:off x="291148" y="1398474"/>
        <a:ext cx="2180418" cy="877500"/>
      </dsp:txXfrm>
    </dsp:sp>
    <dsp:sp modelId="{4183C4A9-255E-4066-B587-EC68491001FE}">
      <dsp:nvSpPr>
        <dsp:cNvPr id="0" name=""/>
        <dsp:cNvSpPr/>
      </dsp:nvSpPr>
      <dsp:spPr>
        <a:xfrm>
          <a:off x="3452755" y="292510"/>
          <a:ext cx="981188" cy="9811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003B9-C352-4C76-9A0B-75B352481481}">
      <dsp:nvSpPr>
        <dsp:cNvPr id="0" name=""/>
        <dsp:cNvSpPr/>
      </dsp:nvSpPr>
      <dsp:spPr>
        <a:xfrm>
          <a:off x="2853140" y="1398474"/>
          <a:ext cx="2180418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Help us </a:t>
          </a:r>
          <a:br>
            <a:rPr lang="en-US" sz="2000" kern="1200" dirty="0">
              <a:solidFill>
                <a:schemeClr val="tx2"/>
              </a:solidFill>
            </a:rPr>
          </a:br>
          <a:r>
            <a:rPr lang="en-US" sz="2000" b="1" kern="1200" dirty="0">
              <a:solidFill>
                <a:schemeClr val="tx2"/>
              </a:solidFill>
            </a:rPr>
            <a:t>feel strong </a:t>
          </a:r>
        </a:p>
      </dsp:txBody>
      <dsp:txXfrm>
        <a:off x="2853140" y="1398474"/>
        <a:ext cx="2180418" cy="877500"/>
      </dsp:txXfrm>
    </dsp:sp>
    <dsp:sp modelId="{DD9C85FC-80DB-4AEC-A86F-519DBEBB04C1}">
      <dsp:nvSpPr>
        <dsp:cNvPr id="0" name=""/>
        <dsp:cNvSpPr/>
      </dsp:nvSpPr>
      <dsp:spPr>
        <a:xfrm>
          <a:off x="6014747" y="292510"/>
          <a:ext cx="981188" cy="9811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7B090B-5C0D-4AD9-9A4E-375A1EDCC018}">
      <dsp:nvSpPr>
        <dsp:cNvPr id="0" name=""/>
        <dsp:cNvSpPr/>
      </dsp:nvSpPr>
      <dsp:spPr>
        <a:xfrm>
          <a:off x="5415132" y="1398474"/>
          <a:ext cx="2180418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Help us feel </a:t>
          </a:r>
          <a:r>
            <a:rPr lang="en-US" sz="2000" b="1" kern="1200" dirty="0">
              <a:solidFill>
                <a:schemeClr val="tx2"/>
              </a:solidFill>
            </a:rPr>
            <a:t>optimistic</a:t>
          </a:r>
          <a:r>
            <a:rPr lang="en-US" sz="2000" kern="1200" dirty="0">
              <a:solidFill>
                <a:schemeClr val="tx2"/>
              </a:solidFill>
            </a:rPr>
            <a:t> about change</a:t>
          </a:r>
        </a:p>
      </dsp:txBody>
      <dsp:txXfrm>
        <a:off x="5415132" y="1398474"/>
        <a:ext cx="2180418" cy="877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69CF8-204F-F744-9FC2-5BD39D748835}">
      <dsp:nvSpPr>
        <dsp:cNvPr id="0" name=""/>
        <dsp:cNvSpPr/>
      </dsp:nvSpPr>
      <dsp:spPr>
        <a:xfrm rot="5400000">
          <a:off x="61009" y="810884"/>
          <a:ext cx="1262086" cy="152511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DD7DC8F-7326-D143-8761-B4C1E83757EC}">
      <dsp:nvSpPr>
        <dsp:cNvPr id="0" name=""/>
        <dsp:cNvSpPr/>
      </dsp:nvSpPr>
      <dsp:spPr>
        <a:xfrm>
          <a:off x="348717" y="1542"/>
          <a:ext cx="1694570" cy="101674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2"/>
              </a:solidFill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rPr>
            <a:t>Steps </a:t>
          </a:r>
          <a:br>
            <a:rPr lang="en-US" sz="2000" b="1" kern="1200">
              <a:solidFill>
                <a:schemeClr val="tx2"/>
              </a:solidFill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rPr>
          </a:br>
          <a:r>
            <a:rPr lang="en-US" sz="2000" b="1" kern="1200">
              <a:solidFill>
                <a:schemeClr val="tx2"/>
              </a:solidFill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rPr>
            <a:t>within Routine 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378496" y="31321"/>
        <a:ext cx="1635012" cy="957184"/>
      </dsp:txXfrm>
    </dsp:sp>
    <dsp:sp modelId="{1ED2194A-B7A1-7C43-A772-2D9E2B113A10}">
      <dsp:nvSpPr>
        <dsp:cNvPr id="0" name=""/>
        <dsp:cNvSpPr/>
      </dsp:nvSpPr>
      <dsp:spPr>
        <a:xfrm rot="5400000">
          <a:off x="61009" y="2081812"/>
          <a:ext cx="1262086" cy="152511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51645"/>
                <a:satOff val="-1340"/>
                <a:lumOff val="35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51645"/>
                <a:satOff val="-1340"/>
                <a:lumOff val="35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51645"/>
                <a:satOff val="-1340"/>
                <a:lumOff val="35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983040-C739-074B-8AF1-561E75B0EB60}">
      <dsp:nvSpPr>
        <dsp:cNvPr id="0" name=""/>
        <dsp:cNvSpPr/>
      </dsp:nvSpPr>
      <dsp:spPr>
        <a:xfrm>
          <a:off x="348717" y="1272470"/>
          <a:ext cx="1694570" cy="1016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45199"/>
                <a:satOff val="-1208"/>
                <a:lumOff val="33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45199"/>
                <a:satOff val="-1208"/>
                <a:lumOff val="33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45199"/>
                <a:satOff val="-1208"/>
                <a:lumOff val="33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solidFill>
                <a:schemeClr val="tx2"/>
              </a:solidFill>
            </a:rPr>
            <a:t>Go to </a:t>
          </a:r>
          <a:br>
            <a:rPr lang="en-US" sz="2000" b="0" i="0" u="none" kern="1200" dirty="0">
              <a:solidFill>
                <a:schemeClr val="tx2"/>
              </a:solidFill>
            </a:rPr>
          </a:br>
          <a:r>
            <a:rPr lang="en-US" sz="2000" b="0" i="0" u="none" kern="1200" dirty="0">
              <a:solidFill>
                <a:schemeClr val="tx2"/>
              </a:solidFill>
            </a:rPr>
            <a:t>the toilet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378496" y="1302249"/>
        <a:ext cx="1635012" cy="957184"/>
      </dsp:txXfrm>
    </dsp:sp>
    <dsp:sp modelId="{97F336B5-EC6A-2745-B633-7023BEC7B06C}">
      <dsp:nvSpPr>
        <dsp:cNvPr id="0" name=""/>
        <dsp:cNvSpPr/>
      </dsp:nvSpPr>
      <dsp:spPr>
        <a:xfrm>
          <a:off x="696473" y="2717276"/>
          <a:ext cx="2244937" cy="152511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103290"/>
                <a:satOff val="-2681"/>
                <a:lumOff val="70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103290"/>
                <a:satOff val="-2681"/>
                <a:lumOff val="70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103290"/>
                <a:satOff val="-2681"/>
                <a:lumOff val="70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3A0BEC-784D-1F4A-8A5A-E8F8D49D0622}">
      <dsp:nvSpPr>
        <dsp:cNvPr id="0" name=""/>
        <dsp:cNvSpPr/>
      </dsp:nvSpPr>
      <dsp:spPr>
        <a:xfrm>
          <a:off x="348717" y="2543398"/>
          <a:ext cx="1694570" cy="1016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90398"/>
                <a:satOff val="-2416"/>
                <a:lumOff val="67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90398"/>
                <a:satOff val="-2416"/>
                <a:lumOff val="67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90398"/>
                <a:satOff val="-2416"/>
                <a:lumOff val="67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>
              <a:solidFill>
                <a:schemeClr val="tx2"/>
              </a:solidFill>
            </a:rPr>
            <a:t>Take a bath 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378496" y="2573177"/>
        <a:ext cx="1635012" cy="957184"/>
      </dsp:txXfrm>
    </dsp:sp>
    <dsp:sp modelId="{D0672F56-D4DF-E846-A4D6-E94DACBD8D9E}">
      <dsp:nvSpPr>
        <dsp:cNvPr id="0" name=""/>
        <dsp:cNvSpPr/>
      </dsp:nvSpPr>
      <dsp:spPr>
        <a:xfrm rot="16200000">
          <a:off x="2314788" y="2081812"/>
          <a:ext cx="1262086" cy="152511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154934"/>
                <a:satOff val="-4021"/>
                <a:lumOff val="105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154934"/>
                <a:satOff val="-4021"/>
                <a:lumOff val="105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154934"/>
                <a:satOff val="-4021"/>
                <a:lumOff val="105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02F4AF-9F61-5D48-9BFD-CC0E12589C0B}">
      <dsp:nvSpPr>
        <dsp:cNvPr id="0" name=""/>
        <dsp:cNvSpPr/>
      </dsp:nvSpPr>
      <dsp:spPr>
        <a:xfrm>
          <a:off x="2602496" y="2543398"/>
          <a:ext cx="1694570" cy="1016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135598"/>
                <a:satOff val="-3624"/>
                <a:lumOff val="101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135598"/>
                <a:satOff val="-3624"/>
                <a:lumOff val="101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135598"/>
                <a:satOff val="-3624"/>
                <a:lumOff val="101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solidFill>
                <a:schemeClr val="tx2"/>
              </a:solidFill>
            </a:rPr>
            <a:t>Put on pajamas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2632275" y="2573177"/>
        <a:ext cx="1635012" cy="957184"/>
      </dsp:txXfrm>
    </dsp:sp>
    <dsp:sp modelId="{7867A8D0-DA63-1248-B925-1CEC13CF37BF}">
      <dsp:nvSpPr>
        <dsp:cNvPr id="0" name=""/>
        <dsp:cNvSpPr/>
      </dsp:nvSpPr>
      <dsp:spPr>
        <a:xfrm rot="16200000">
          <a:off x="2314788" y="810884"/>
          <a:ext cx="1262086" cy="152511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206579"/>
                <a:satOff val="-5361"/>
                <a:lumOff val="140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206579"/>
                <a:satOff val="-5361"/>
                <a:lumOff val="140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206579"/>
                <a:satOff val="-5361"/>
                <a:lumOff val="140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EA93BD-6ED6-2E4F-B83A-F1BAC40040F5}">
      <dsp:nvSpPr>
        <dsp:cNvPr id="0" name=""/>
        <dsp:cNvSpPr/>
      </dsp:nvSpPr>
      <dsp:spPr>
        <a:xfrm>
          <a:off x="2602496" y="1272470"/>
          <a:ext cx="1694570" cy="1016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180797"/>
                <a:satOff val="-4832"/>
                <a:lumOff val="135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180797"/>
                <a:satOff val="-4832"/>
                <a:lumOff val="135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180797"/>
                <a:satOff val="-4832"/>
                <a:lumOff val="135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solidFill>
                <a:schemeClr val="tx2"/>
              </a:solidFill>
            </a:rPr>
            <a:t>Brush </a:t>
          </a:r>
          <a:br>
            <a:rPr lang="en-US" sz="2000" b="0" i="0" u="none" kern="1200" dirty="0">
              <a:solidFill>
                <a:schemeClr val="tx2"/>
              </a:solidFill>
            </a:rPr>
          </a:br>
          <a:r>
            <a:rPr lang="en-US" sz="2000" b="0" i="0" u="none" kern="1200" dirty="0">
              <a:solidFill>
                <a:schemeClr val="tx2"/>
              </a:solidFill>
            </a:rPr>
            <a:t>hair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2632275" y="1302249"/>
        <a:ext cx="1635012" cy="957184"/>
      </dsp:txXfrm>
    </dsp:sp>
    <dsp:sp modelId="{E8871717-80DF-1C47-A1AA-8BB8C91563AA}">
      <dsp:nvSpPr>
        <dsp:cNvPr id="0" name=""/>
        <dsp:cNvSpPr/>
      </dsp:nvSpPr>
      <dsp:spPr>
        <a:xfrm>
          <a:off x="2950252" y="175420"/>
          <a:ext cx="2244937" cy="152511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258224"/>
                <a:satOff val="-6701"/>
                <a:lumOff val="175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258224"/>
                <a:satOff val="-6701"/>
                <a:lumOff val="175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258224"/>
                <a:satOff val="-6701"/>
                <a:lumOff val="175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CF5720-727C-7648-B35B-F0284CDA89EC}">
      <dsp:nvSpPr>
        <dsp:cNvPr id="0" name=""/>
        <dsp:cNvSpPr/>
      </dsp:nvSpPr>
      <dsp:spPr>
        <a:xfrm>
          <a:off x="2602496" y="1542"/>
          <a:ext cx="1694570" cy="1016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225996"/>
                <a:satOff val="-6040"/>
                <a:lumOff val="169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225996"/>
                <a:satOff val="-6040"/>
                <a:lumOff val="169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225996"/>
                <a:satOff val="-6040"/>
                <a:lumOff val="169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solidFill>
                <a:schemeClr val="tx2"/>
              </a:solidFill>
            </a:rPr>
            <a:t>Brush </a:t>
          </a:r>
          <a:br>
            <a:rPr lang="en-US" sz="2000" b="0" i="0" u="none" kern="1200" dirty="0">
              <a:solidFill>
                <a:schemeClr val="tx2"/>
              </a:solidFill>
            </a:rPr>
          </a:br>
          <a:r>
            <a:rPr lang="en-US" sz="2000" b="0" i="0" u="none" kern="1200" dirty="0">
              <a:solidFill>
                <a:schemeClr val="tx2"/>
              </a:solidFill>
            </a:rPr>
            <a:t>teeth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2632275" y="31321"/>
        <a:ext cx="1635012" cy="957184"/>
      </dsp:txXfrm>
    </dsp:sp>
    <dsp:sp modelId="{10D2F461-34A9-D94E-B048-18CA7F874E17}">
      <dsp:nvSpPr>
        <dsp:cNvPr id="0" name=""/>
        <dsp:cNvSpPr/>
      </dsp:nvSpPr>
      <dsp:spPr>
        <a:xfrm rot="5400000">
          <a:off x="4568567" y="810884"/>
          <a:ext cx="1262086" cy="152511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309869"/>
                <a:satOff val="-8042"/>
                <a:lumOff val="210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309869"/>
                <a:satOff val="-8042"/>
                <a:lumOff val="210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309869"/>
                <a:satOff val="-8042"/>
                <a:lumOff val="210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C9F40D-5BC2-B748-AE85-712CDB758534}">
      <dsp:nvSpPr>
        <dsp:cNvPr id="0" name=""/>
        <dsp:cNvSpPr/>
      </dsp:nvSpPr>
      <dsp:spPr>
        <a:xfrm>
          <a:off x="4856275" y="1542"/>
          <a:ext cx="1694570" cy="1016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271195"/>
                <a:satOff val="-7248"/>
                <a:lumOff val="203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271195"/>
                <a:satOff val="-7248"/>
                <a:lumOff val="203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271195"/>
                <a:satOff val="-7248"/>
                <a:lumOff val="203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>
              <a:solidFill>
                <a:schemeClr val="tx2"/>
              </a:solidFill>
            </a:rPr>
            <a:t>Get into bed 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4886054" y="31321"/>
        <a:ext cx="1635012" cy="957184"/>
      </dsp:txXfrm>
    </dsp:sp>
    <dsp:sp modelId="{6F18E9CD-A36A-4D4D-83CC-0DC33A3DA11D}">
      <dsp:nvSpPr>
        <dsp:cNvPr id="0" name=""/>
        <dsp:cNvSpPr/>
      </dsp:nvSpPr>
      <dsp:spPr>
        <a:xfrm rot="5400000">
          <a:off x="4568567" y="2081812"/>
          <a:ext cx="1262086" cy="152511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361514"/>
                <a:satOff val="-9382"/>
                <a:lumOff val="245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361514"/>
                <a:satOff val="-9382"/>
                <a:lumOff val="245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361514"/>
                <a:satOff val="-9382"/>
                <a:lumOff val="245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69A2314-2735-4644-9F71-38A84196E1D7}">
      <dsp:nvSpPr>
        <dsp:cNvPr id="0" name=""/>
        <dsp:cNvSpPr/>
      </dsp:nvSpPr>
      <dsp:spPr>
        <a:xfrm>
          <a:off x="4856275" y="1272470"/>
          <a:ext cx="1694570" cy="1016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316395"/>
                <a:satOff val="-8456"/>
                <a:lumOff val="237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316395"/>
                <a:satOff val="-8456"/>
                <a:lumOff val="237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316395"/>
                <a:satOff val="-8456"/>
                <a:lumOff val="237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solidFill>
                <a:schemeClr val="tx2"/>
              </a:solidFill>
            </a:rPr>
            <a:t>Read </a:t>
          </a:r>
          <a:br>
            <a:rPr lang="en-US" sz="2000" b="0" i="0" u="none" kern="1200" dirty="0">
              <a:solidFill>
                <a:schemeClr val="tx2"/>
              </a:solidFill>
            </a:rPr>
          </a:br>
          <a:r>
            <a:rPr lang="en-US" sz="2000" b="0" i="0" u="none" kern="1200" dirty="0">
              <a:solidFill>
                <a:schemeClr val="tx2"/>
              </a:solidFill>
            </a:rPr>
            <a:t>2 stories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4886054" y="1302249"/>
        <a:ext cx="1635012" cy="957184"/>
      </dsp:txXfrm>
    </dsp:sp>
    <dsp:sp modelId="{7B96B09F-39BE-9346-9315-D4544524F945}">
      <dsp:nvSpPr>
        <dsp:cNvPr id="0" name=""/>
        <dsp:cNvSpPr/>
      </dsp:nvSpPr>
      <dsp:spPr>
        <a:xfrm>
          <a:off x="4856275" y="2543398"/>
          <a:ext cx="1694570" cy="1016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361594"/>
                <a:satOff val="-9664"/>
                <a:lumOff val="271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361594"/>
                <a:satOff val="-9664"/>
                <a:lumOff val="271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361594"/>
                <a:satOff val="-9664"/>
                <a:lumOff val="271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solidFill>
                <a:schemeClr val="tx2"/>
              </a:solidFill>
            </a:rPr>
            <a:t>Snuggle </a:t>
          </a:r>
          <a:br>
            <a:rPr lang="en-US" sz="2000" b="0" i="0" u="none" kern="1200" dirty="0">
              <a:solidFill>
                <a:schemeClr val="tx2"/>
              </a:solidFill>
            </a:rPr>
          </a:br>
          <a:r>
            <a:rPr lang="en-US" sz="2000" b="0" i="0" u="none" kern="1200" dirty="0">
              <a:solidFill>
                <a:schemeClr val="tx2"/>
              </a:solidFill>
            </a:rPr>
            <a:t>and say goodnight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4886054" y="2573177"/>
        <a:ext cx="1635012" cy="9571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2C19A-DA27-8543-A094-DE0FF73AEC22}">
      <dsp:nvSpPr>
        <dsp:cNvPr id="0" name=""/>
        <dsp:cNvSpPr/>
      </dsp:nvSpPr>
      <dsp:spPr>
        <a:xfrm>
          <a:off x="5357" y="587678"/>
          <a:ext cx="1601390" cy="960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Prevent the Behavior</a:t>
          </a:r>
        </a:p>
      </dsp:txBody>
      <dsp:txXfrm>
        <a:off x="33499" y="615820"/>
        <a:ext cx="1545106" cy="904550"/>
      </dsp:txXfrm>
    </dsp:sp>
    <dsp:sp modelId="{2ED703CC-39A8-CD49-951D-FB6367174864}">
      <dsp:nvSpPr>
        <dsp:cNvPr id="0" name=""/>
        <dsp:cNvSpPr/>
      </dsp:nvSpPr>
      <dsp:spPr>
        <a:xfrm>
          <a:off x="1766887" y="869523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tx2"/>
            </a:solidFill>
          </a:endParaRPr>
        </a:p>
      </dsp:txBody>
      <dsp:txXfrm>
        <a:off x="1766887" y="948952"/>
        <a:ext cx="237646" cy="238286"/>
      </dsp:txXfrm>
    </dsp:sp>
    <dsp:sp modelId="{57C44C05-C12B-4649-8114-DBFAAD81DD48}">
      <dsp:nvSpPr>
        <dsp:cNvPr id="0" name=""/>
        <dsp:cNvSpPr/>
      </dsp:nvSpPr>
      <dsp:spPr>
        <a:xfrm>
          <a:off x="2247304" y="587678"/>
          <a:ext cx="1601390" cy="960834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Respond</a:t>
          </a:r>
        </a:p>
      </dsp:txBody>
      <dsp:txXfrm>
        <a:off x="2275446" y="615820"/>
        <a:ext cx="1545106" cy="904550"/>
      </dsp:txXfrm>
    </dsp:sp>
    <dsp:sp modelId="{D3ABD7CF-5A82-884E-B6F2-98D248F7DF47}">
      <dsp:nvSpPr>
        <dsp:cNvPr id="0" name=""/>
        <dsp:cNvSpPr/>
      </dsp:nvSpPr>
      <dsp:spPr>
        <a:xfrm>
          <a:off x="4008834" y="869523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tx2"/>
            </a:solidFill>
          </a:endParaRPr>
        </a:p>
      </dsp:txBody>
      <dsp:txXfrm>
        <a:off x="4008834" y="948952"/>
        <a:ext cx="237646" cy="238286"/>
      </dsp:txXfrm>
    </dsp:sp>
    <dsp:sp modelId="{78CE533A-A350-584B-9AF8-F167D3769D21}">
      <dsp:nvSpPr>
        <dsp:cNvPr id="0" name=""/>
        <dsp:cNvSpPr/>
      </dsp:nvSpPr>
      <dsp:spPr>
        <a:xfrm>
          <a:off x="4489251" y="587678"/>
          <a:ext cx="1601390" cy="960834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Teach New Skills</a:t>
          </a:r>
        </a:p>
      </dsp:txBody>
      <dsp:txXfrm>
        <a:off x="4517393" y="615820"/>
        <a:ext cx="1545106" cy="904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990856"/>
            <a:ext cx="7543802" cy="1352388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Lesson 1: </a:t>
            </a:r>
            <a:br>
              <a:rPr lang="en-US" dirty="0"/>
            </a:br>
            <a:r>
              <a:rPr lang="en-US" dirty="0"/>
              <a:t>Make a Connection!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57349" y="2857654"/>
            <a:ext cx="58293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14474" y="6356357"/>
            <a:ext cx="704851" cy="365125"/>
          </a:xfrm>
        </p:spPr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19325" y="6356357"/>
            <a:ext cx="300990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29226" y="6356357"/>
            <a:ext cx="666749" cy="365125"/>
          </a:xfrm>
        </p:spPr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3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6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2" name="Funding Statement"/>
          <p:cNvSpPr/>
          <p:nvPr userDrawn="1"/>
        </p:nvSpPr>
        <p:spPr>
          <a:xfrm>
            <a:off x="876302" y="2065009"/>
            <a:ext cx="41367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contents of this presentation were developed under a grant from the U.S. Department of Education, </a:t>
            </a:r>
            <a:b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#H326B170003. However, those contents do not necessarily represent the policy of the U.S. Department of Education, and you should not assume endorsement by the Federal Government. Project officer,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Sunyoung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Ahn.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DEAs that Work. Office of Special Education Program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6419" y="2740421"/>
            <a:ext cx="2065956" cy="181927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4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0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65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8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3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g"/><Relationship Id="rId5" Type="http://schemas.openxmlformats.org/officeDocument/2006/relationships/image" Target="../media/image24.jpeg"/><Relationship Id="rId15" Type="http://schemas.openxmlformats.org/officeDocument/2006/relationships/image" Target="../media/image34.jpg"/><Relationship Id="rId10" Type="http://schemas.openxmlformats.org/officeDocument/2006/relationships/image" Target="../media/image29.jpe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4: </a:t>
            </a:r>
            <a:br>
              <a:rPr lang="en-US" dirty="0"/>
            </a:br>
            <a:r>
              <a:rPr lang="en-US" dirty="0"/>
              <a:t>The Power of Routines </a:t>
            </a:r>
          </a:p>
        </p:txBody>
      </p:sp>
    </p:spTree>
    <p:extLst>
      <p:ext uri="{BB962C8B-B14F-4D97-AF65-F5344CB8AC3E}">
        <p14:creationId xmlns:p14="http://schemas.microsoft.com/office/powerpoint/2010/main" val="1177744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A3B9-7CC5-4C1A-9E05-AC107EDF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9"/>
            <a:ext cx="7837543" cy="1325563"/>
          </a:xfrm>
        </p:spPr>
        <p:txBody>
          <a:bodyPr/>
          <a:lstStyle/>
          <a:p>
            <a:r>
              <a:rPr lang="en-US" dirty="0"/>
              <a:t>Visual Supports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7981E-E614-4D25-8657-8262DD482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37542" cy="924450"/>
          </a:xfrm>
        </p:spPr>
        <p:txBody>
          <a:bodyPr/>
          <a:lstStyle/>
          <a:p>
            <a:r>
              <a:rPr lang="en-US" dirty="0"/>
              <a:t>Visuals: photographs, drawings, objects, written words, or lists</a:t>
            </a:r>
          </a:p>
        </p:txBody>
      </p:sp>
      <p:pic>
        <p:nvPicPr>
          <p:cNvPr id="7" name="Content Placeholder 7" descr="put on pajamas">
            <a:extLst>
              <a:ext uri="{FF2B5EF4-FFF2-40B4-BE49-F238E27FC236}">
                <a16:creationId xmlns:a16="http://schemas.microsoft.com/office/drawing/2014/main" id="{9D9AA95A-2A26-4C42-8806-130B80AED5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5" t="27211" r="5688" b="49865"/>
          <a:stretch/>
        </p:blipFill>
        <p:spPr>
          <a:xfrm>
            <a:off x="1859306" y="2885008"/>
            <a:ext cx="1627632" cy="164877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111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bed time">
            <a:extLst>
              <a:ext uri="{FF2B5EF4-FFF2-40B4-BE49-F238E27FC236}">
                <a16:creationId xmlns:a16="http://schemas.microsoft.com/office/drawing/2014/main" id="{298B915B-ED52-7640-9A31-B85B19DD4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8" t="72611" r="5554" b="4465"/>
          <a:stretch/>
        </p:blipFill>
        <p:spPr>
          <a:xfrm>
            <a:off x="3759226" y="2885008"/>
            <a:ext cx="1627632" cy="164877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111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7" descr="read a book">
            <a:extLst>
              <a:ext uri="{FF2B5EF4-FFF2-40B4-BE49-F238E27FC236}">
                <a16:creationId xmlns:a16="http://schemas.microsoft.com/office/drawing/2014/main" id="{6C4BF986-F4A2-B54D-8D74-4BD6F801F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72605" r="65196" b="4471"/>
          <a:stretch/>
        </p:blipFill>
        <p:spPr>
          <a:xfrm>
            <a:off x="5659146" y="2885008"/>
            <a:ext cx="1627632" cy="164877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111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7" descr="hug">
            <a:extLst>
              <a:ext uri="{FF2B5EF4-FFF2-40B4-BE49-F238E27FC236}">
                <a16:creationId xmlns:a16="http://schemas.microsoft.com/office/drawing/2014/main" id="{10C94EA4-84E5-6F44-BB66-7B9630D81C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0" r="7668"/>
          <a:stretch/>
        </p:blipFill>
        <p:spPr>
          <a:xfrm>
            <a:off x="2809266" y="4737998"/>
            <a:ext cx="1627632" cy="164877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111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night light">
            <a:extLst>
              <a:ext uri="{FF2B5EF4-FFF2-40B4-BE49-F238E27FC236}">
                <a16:creationId xmlns:a16="http://schemas.microsoft.com/office/drawing/2014/main" id="{CF7ED3CB-6AD9-B341-9912-85781AE67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t="17888" r="13515" b="27419"/>
          <a:stretch/>
        </p:blipFill>
        <p:spPr bwMode="auto">
          <a:xfrm>
            <a:off x="4709186" y="4748567"/>
            <a:ext cx="1627632" cy="1627632"/>
          </a:xfrm>
          <a:prstGeom prst="roundRect">
            <a:avLst/>
          </a:prstGeom>
          <a:solidFill>
            <a:srgbClr val="FFFFFF">
              <a:shade val="85000"/>
            </a:srgbClr>
          </a:solidFill>
          <a:ln w="1111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715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9F26-E248-4200-AD03-548C22B1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Scripted 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D9076-08C4-415F-AC1E-C6852D655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Short and descriptive </a:t>
            </a:r>
          </a:p>
          <a:p>
            <a:r>
              <a:rPr lang="en-US" dirty="0"/>
              <a:t>Includes each step in the routine </a:t>
            </a:r>
          </a:p>
          <a:p>
            <a:r>
              <a:rPr lang="en-US" dirty="0"/>
              <a:t>Written in first person as if child is talking: </a:t>
            </a:r>
          </a:p>
          <a:p>
            <a:pPr lvl="1"/>
            <a:r>
              <a:rPr lang="en-US" sz="2000" dirty="0"/>
              <a:t>“I will…” </a:t>
            </a:r>
          </a:p>
          <a:p>
            <a:pPr lvl="1"/>
            <a:r>
              <a:rPr lang="en-US" sz="2000" dirty="0"/>
              <a:t>“When I do….” </a:t>
            </a:r>
          </a:p>
          <a:p>
            <a:pPr lvl="1"/>
            <a:r>
              <a:rPr lang="en-US" sz="2000" dirty="0"/>
              <a:t>“My family will…”</a:t>
            </a:r>
            <a:r>
              <a:rPr lang="en-US" dirty="0"/>
              <a:t> </a:t>
            </a:r>
          </a:p>
          <a:p>
            <a:r>
              <a:rPr lang="en-US" dirty="0"/>
              <a:t>Include photos of child or related images</a:t>
            </a:r>
          </a:p>
          <a:p>
            <a:r>
              <a:rPr lang="en-US" dirty="0"/>
              <a:t>Read the story often:</a:t>
            </a:r>
          </a:p>
          <a:p>
            <a:pPr lvl="1"/>
            <a:r>
              <a:rPr lang="en-US" dirty="0"/>
              <a:t>Before the routine </a:t>
            </a:r>
          </a:p>
          <a:p>
            <a:pPr lvl="1"/>
            <a:r>
              <a:rPr lang="en-US" dirty="0"/>
              <a:t>During the routine to show steps </a:t>
            </a:r>
          </a:p>
          <a:p>
            <a:pPr lvl="1"/>
            <a:r>
              <a:rPr lang="en-US" dirty="0"/>
              <a:t>After the routine </a:t>
            </a:r>
          </a:p>
        </p:txBody>
      </p:sp>
    </p:spTree>
    <p:extLst>
      <p:ext uri="{BB962C8B-B14F-4D97-AF65-F5344CB8AC3E}">
        <p14:creationId xmlns:p14="http://schemas.microsoft.com/office/powerpoint/2010/main" val="3971367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CD2B-DE64-4B21-9DB2-91652838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234F4-3F83-4550-9FDF-89414A6E6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2513003" cy="435133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b="1" dirty="0">
                <a:solidFill>
                  <a:schemeClr val="bg1"/>
                </a:solidFill>
              </a:rPr>
              <a:t>Mealtime</a:t>
            </a:r>
          </a:p>
        </p:txBody>
      </p:sp>
      <p:grpSp>
        <p:nvGrpSpPr>
          <p:cNvPr id="11" name="Group 10" descr="chair versus booster seat">
            <a:extLst>
              <a:ext uri="{FF2B5EF4-FFF2-40B4-BE49-F238E27FC236}">
                <a16:creationId xmlns:a16="http://schemas.microsoft.com/office/drawing/2014/main" id="{33FE3E70-9918-9A42-A614-4FF906735A57}"/>
              </a:ext>
            </a:extLst>
          </p:cNvPr>
          <p:cNvGrpSpPr>
            <a:grpSpLocks noChangeAspect="1"/>
          </p:cNvGrpSpPr>
          <p:nvPr/>
        </p:nvGrpSpPr>
        <p:grpSpPr>
          <a:xfrm>
            <a:off x="747472" y="2385116"/>
            <a:ext cx="2275355" cy="1188720"/>
            <a:chOff x="748146" y="2513000"/>
            <a:chExt cx="2307179" cy="1205346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CA972E4E-02BF-A14D-8288-73DE3761A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9" r="4149"/>
            <a:stretch/>
          </p:blipFill>
          <p:spPr bwMode="auto">
            <a:xfrm>
              <a:off x="1907003" y="2513001"/>
              <a:ext cx="1148322" cy="12053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DB27E7-92D5-8E4E-87F9-0C409051E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4" r="18204"/>
            <a:stretch/>
          </p:blipFill>
          <p:spPr>
            <a:xfrm>
              <a:off x="748146" y="2513000"/>
              <a:ext cx="1148322" cy="12053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3076" name="Picture 4" descr="three colorful drinking cups">
            <a:extLst>
              <a:ext uri="{FF2B5EF4-FFF2-40B4-BE49-F238E27FC236}">
                <a16:creationId xmlns:a16="http://schemas.microsoft.com/office/drawing/2014/main" id="{BAA8FC57-7F4D-B742-897E-C6057085D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6" b="13301"/>
          <a:stretch/>
        </p:blipFill>
        <p:spPr bwMode="auto">
          <a:xfrm>
            <a:off x="758456" y="3686680"/>
            <a:ext cx="2253388" cy="118871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apple versus orange">
            <a:extLst>
              <a:ext uri="{FF2B5EF4-FFF2-40B4-BE49-F238E27FC236}">
                <a16:creationId xmlns:a16="http://schemas.microsoft.com/office/drawing/2014/main" id="{D2B7B086-99FF-514E-80A5-A8354EF0A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21179" r="-472" b="11605"/>
          <a:stretch/>
        </p:blipFill>
        <p:spPr bwMode="auto">
          <a:xfrm>
            <a:off x="758456" y="4988243"/>
            <a:ext cx="2264371" cy="104168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E59B54-6A17-234B-9F6A-5AAA53386D09}"/>
              </a:ext>
            </a:extLst>
          </p:cNvPr>
          <p:cNvSpPr txBox="1">
            <a:spLocks/>
          </p:cNvSpPr>
          <p:nvPr/>
        </p:nvSpPr>
        <p:spPr>
          <a:xfrm>
            <a:off x="3315498" y="1825625"/>
            <a:ext cx="2513003" cy="43513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chemeClr val="bg1"/>
                </a:solidFill>
              </a:rPr>
              <a:t>Riding in the car</a:t>
            </a:r>
          </a:p>
        </p:txBody>
      </p:sp>
      <p:grpSp>
        <p:nvGrpSpPr>
          <p:cNvPr id="14" name="Group 13" descr="bear versus dinorsaur toy">
            <a:extLst>
              <a:ext uri="{FF2B5EF4-FFF2-40B4-BE49-F238E27FC236}">
                <a16:creationId xmlns:a16="http://schemas.microsoft.com/office/drawing/2014/main" id="{F61A2E12-736E-2741-92D2-BAAEF6B802EA}"/>
              </a:ext>
            </a:extLst>
          </p:cNvPr>
          <p:cNvGrpSpPr/>
          <p:nvPr/>
        </p:nvGrpSpPr>
        <p:grpSpPr>
          <a:xfrm>
            <a:off x="3421084" y="2385116"/>
            <a:ext cx="2295515" cy="1189828"/>
            <a:chOff x="3421084" y="2385116"/>
            <a:chExt cx="2295515" cy="1189828"/>
          </a:xfrm>
        </p:grpSpPr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83884101-9344-D045-B4E8-AAE10E3B1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4" t="16147" r="21619"/>
            <a:stretch/>
          </p:blipFill>
          <p:spPr bwMode="auto">
            <a:xfrm>
              <a:off x="4572000" y="2385116"/>
              <a:ext cx="1144599" cy="11898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E068DB93-1C25-CC4A-A47D-DB9E300C3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5" t="15778" r="22400" b="5092"/>
            <a:stretch/>
          </p:blipFill>
          <p:spPr bwMode="auto">
            <a:xfrm>
              <a:off x="3421084" y="2385117"/>
              <a:ext cx="1144599" cy="11887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5" name="Group 14" descr="itsy bitsy spider versus baby shark">
            <a:extLst>
              <a:ext uri="{FF2B5EF4-FFF2-40B4-BE49-F238E27FC236}">
                <a16:creationId xmlns:a16="http://schemas.microsoft.com/office/drawing/2014/main" id="{B192DBE8-C3EA-3146-9F08-FA713A848F41}"/>
              </a:ext>
            </a:extLst>
          </p:cNvPr>
          <p:cNvGrpSpPr/>
          <p:nvPr/>
        </p:nvGrpSpPr>
        <p:grpSpPr>
          <a:xfrm>
            <a:off x="3421084" y="3895612"/>
            <a:ext cx="2323796" cy="933597"/>
            <a:chOff x="3421086" y="3799522"/>
            <a:chExt cx="2323796" cy="933597"/>
          </a:xfrm>
        </p:grpSpPr>
        <p:pic>
          <p:nvPicPr>
            <p:cNvPr id="3088" name="Picture 16">
              <a:extLst>
                <a:ext uri="{FF2B5EF4-FFF2-40B4-BE49-F238E27FC236}">
                  <a16:creationId xmlns:a16="http://schemas.microsoft.com/office/drawing/2014/main" id="{A3B7210D-5AC6-3A43-B463-2D386E81A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17" b="9217"/>
            <a:stretch/>
          </p:blipFill>
          <p:spPr bwMode="auto">
            <a:xfrm>
              <a:off x="3421086" y="3799522"/>
              <a:ext cx="1144598" cy="9335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90" name="Picture 18">
              <a:extLst>
                <a:ext uri="{FF2B5EF4-FFF2-40B4-BE49-F238E27FC236}">
                  <a16:creationId xmlns:a16="http://schemas.microsoft.com/office/drawing/2014/main" id="{6F606EC2-037A-A64E-84D2-219BE4CF5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8318" y="3800162"/>
              <a:ext cx="1166564" cy="9323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 descr="pillow versus blanket">
            <a:extLst>
              <a:ext uri="{FF2B5EF4-FFF2-40B4-BE49-F238E27FC236}">
                <a16:creationId xmlns:a16="http://schemas.microsoft.com/office/drawing/2014/main" id="{5BBB55DB-B290-2944-9870-DC3915C05EBF}"/>
              </a:ext>
            </a:extLst>
          </p:cNvPr>
          <p:cNvGrpSpPr/>
          <p:nvPr/>
        </p:nvGrpSpPr>
        <p:grpSpPr>
          <a:xfrm>
            <a:off x="3421085" y="5149876"/>
            <a:ext cx="2297210" cy="880048"/>
            <a:chOff x="3421085" y="5069059"/>
            <a:chExt cx="2297210" cy="880048"/>
          </a:xfrm>
        </p:grpSpPr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F20CAE96-B0EC-1542-9A41-032E3CA6A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56" b="11556"/>
            <a:stretch/>
          </p:blipFill>
          <p:spPr bwMode="auto">
            <a:xfrm>
              <a:off x="3421085" y="5069059"/>
              <a:ext cx="1144598" cy="8800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id="{84283B59-5C10-714B-92EC-3B643877A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" r="773"/>
            <a:stretch/>
          </p:blipFill>
          <p:spPr bwMode="auto">
            <a:xfrm>
              <a:off x="4565683" y="5069059"/>
              <a:ext cx="1152612" cy="8800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6EC15B-2077-3A47-8C07-73552F3C1EF1}"/>
              </a:ext>
            </a:extLst>
          </p:cNvPr>
          <p:cNvSpPr txBox="1">
            <a:spLocks/>
          </p:cNvSpPr>
          <p:nvPr/>
        </p:nvSpPr>
        <p:spPr>
          <a:xfrm>
            <a:off x="6002347" y="1825625"/>
            <a:ext cx="2513003" cy="43513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chemeClr val="bg1"/>
                </a:solidFill>
              </a:rPr>
              <a:t>Bath</a:t>
            </a:r>
          </a:p>
        </p:txBody>
      </p:sp>
      <p:grpSp>
        <p:nvGrpSpPr>
          <p:cNvPr id="16" name="Group 15" descr="toy boat versus rubber ducky">
            <a:extLst>
              <a:ext uri="{FF2B5EF4-FFF2-40B4-BE49-F238E27FC236}">
                <a16:creationId xmlns:a16="http://schemas.microsoft.com/office/drawing/2014/main" id="{630D9CB5-8B41-304E-8AD4-B6932288D92B}"/>
              </a:ext>
            </a:extLst>
          </p:cNvPr>
          <p:cNvGrpSpPr/>
          <p:nvPr/>
        </p:nvGrpSpPr>
        <p:grpSpPr>
          <a:xfrm>
            <a:off x="6115469" y="2384008"/>
            <a:ext cx="2276374" cy="1189828"/>
            <a:chOff x="6130732" y="2384008"/>
            <a:chExt cx="2276374" cy="1189828"/>
          </a:xfrm>
        </p:grpSpPr>
        <p:pic>
          <p:nvPicPr>
            <p:cNvPr id="3092" name="Picture 20">
              <a:extLst>
                <a:ext uri="{FF2B5EF4-FFF2-40B4-BE49-F238E27FC236}">
                  <a16:creationId xmlns:a16="http://schemas.microsoft.com/office/drawing/2014/main" id="{F65F1E5E-3339-9A4B-A58B-99CBB2FBD8C9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2" t="5292" r="21290" b="4948"/>
            <a:stretch/>
          </p:blipFill>
          <p:spPr bwMode="auto">
            <a:xfrm>
              <a:off x="6130732" y="2384008"/>
              <a:ext cx="1129317" cy="11898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94" name="Picture 22">
              <a:extLst>
                <a:ext uri="{FF2B5EF4-FFF2-40B4-BE49-F238E27FC236}">
                  <a16:creationId xmlns:a16="http://schemas.microsoft.com/office/drawing/2014/main" id="{6184B340-1F4B-544D-9AA6-1D3E10B5F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6" r="13258"/>
            <a:stretch/>
          </p:blipFill>
          <p:spPr bwMode="auto">
            <a:xfrm>
              <a:off x="7277789" y="2384008"/>
              <a:ext cx="1129317" cy="11898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7" name="Group 16" descr="sponge versus wash cloth">
            <a:extLst>
              <a:ext uri="{FF2B5EF4-FFF2-40B4-BE49-F238E27FC236}">
                <a16:creationId xmlns:a16="http://schemas.microsoft.com/office/drawing/2014/main" id="{4F7B988D-B704-9546-85C0-F5873472DBF5}"/>
              </a:ext>
            </a:extLst>
          </p:cNvPr>
          <p:cNvGrpSpPr/>
          <p:nvPr/>
        </p:nvGrpSpPr>
        <p:grpSpPr>
          <a:xfrm>
            <a:off x="6115469" y="3712249"/>
            <a:ext cx="2270075" cy="1188719"/>
            <a:chOff x="6115469" y="3727087"/>
            <a:chExt cx="2270075" cy="1188719"/>
          </a:xfrm>
        </p:grpSpPr>
        <p:pic>
          <p:nvPicPr>
            <p:cNvPr id="3096" name="Picture 24">
              <a:extLst>
                <a:ext uri="{FF2B5EF4-FFF2-40B4-BE49-F238E27FC236}">
                  <a16:creationId xmlns:a16="http://schemas.microsoft.com/office/drawing/2014/main" id="{1E83E485-ADE2-6F42-8A3A-BF050D334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1" r="18131"/>
            <a:stretch/>
          </p:blipFill>
          <p:spPr bwMode="auto">
            <a:xfrm>
              <a:off x="6115469" y="3727087"/>
              <a:ext cx="1136515" cy="11887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00" name="Picture 28">
              <a:extLst>
                <a:ext uri="{FF2B5EF4-FFF2-40B4-BE49-F238E27FC236}">
                  <a16:creationId xmlns:a16="http://schemas.microsoft.com/office/drawing/2014/main" id="{0E3B82CF-E097-4644-B08A-3E1E06CDD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25" b="6925"/>
            <a:stretch/>
          </p:blipFill>
          <p:spPr bwMode="auto">
            <a:xfrm>
              <a:off x="7251688" y="3727087"/>
              <a:ext cx="1133856" cy="11887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8" name="Group 17" descr="towel versus bath robe">
            <a:extLst>
              <a:ext uri="{FF2B5EF4-FFF2-40B4-BE49-F238E27FC236}">
                <a16:creationId xmlns:a16="http://schemas.microsoft.com/office/drawing/2014/main" id="{6372FE5A-FAB9-A842-9CBF-3B7D49BABA89}"/>
              </a:ext>
            </a:extLst>
          </p:cNvPr>
          <p:cNvGrpSpPr/>
          <p:nvPr/>
        </p:nvGrpSpPr>
        <p:grpSpPr>
          <a:xfrm>
            <a:off x="6110930" y="5039381"/>
            <a:ext cx="2274614" cy="990543"/>
            <a:chOff x="6110930" y="5039381"/>
            <a:chExt cx="2274614" cy="990543"/>
          </a:xfrm>
        </p:grpSpPr>
        <p:pic>
          <p:nvPicPr>
            <p:cNvPr id="3102" name="Picture 30">
              <a:extLst>
                <a:ext uri="{FF2B5EF4-FFF2-40B4-BE49-F238E27FC236}">
                  <a16:creationId xmlns:a16="http://schemas.microsoft.com/office/drawing/2014/main" id="{3421B173-2900-1E4C-A7A3-D949A66C3D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7" b="13125"/>
            <a:stretch/>
          </p:blipFill>
          <p:spPr bwMode="auto">
            <a:xfrm>
              <a:off x="7251688" y="5039381"/>
              <a:ext cx="1133856" cy="9905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04" name="Picture 32">
              <a:extLst>
                <a:ext uri="{FF2B5EF4-FFF2-40B4-BE49-F238E27FC236}">
                  <a16:creationId xmlns:a16="http://schemas.microsoft.com/office/drawing/2014/main" id="{B9AEA8FC-877B-5141-93A3-AE085348E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8" r="11938"/>
            <a:stretch/>
          </p:blipFill>
          <p:spPr bwMode="auto">
            <a:xfrm>
              <a:off x="6110930" y="5039381"/>
              <a:ext cx="1133856" cy="9905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0198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3A911-A2B6-4299-9CB0-BA8545C7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Offering Choice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49610-6F44-4605-AEC5-43ECFA381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Offer choice throughout day or when you anticipate challenging behavior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Only offer two choices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Options are reasonable and available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Offer choice verbally (words) or visually (pictures or objects)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Honor the child’s choice immediately </a:t>
            </a:r>
          </a:p>
        </p:txBody>
      </p:sp>
    </p:spTree>
    <p:extLst>
      <p:ext uri="{BB962C8B-B14F-4D97-AF65-F5344CB8AC3E}">
        <p14:creationId xmlns:p14="http://schemas.microsoft.com/office/powerpoint/2010/main" val="1627158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stuffe toys">
            <a:extLst>
              <a:ext uri="{FF2B5EF4-FFF2-40B4-BE49-F238E27FC236}">
                <a16:creationId xmlns:a16="http://schemas.microsoft.com/office/drawing/2014/main" id="{41F3D422-50C0-BA4F-B82E-2C49465546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3" r="-1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8C022F-BAAC-4C45-B060-05ECE0CCA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85" b="2035"/>
          <a:stretch/>
        </p:blipFill>
        <p:spPr>
          <a:xfrm>
            <a:off x="0" y="5926719"/>
            <a:ext cx="9144000" cy="93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DFC7C5-706E-4DB4-8D5E-49280598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096816" cy="15020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sz="3500" dirty="0">
                <a:solidFill>
                  <a:schemeClr val="tx2"/>
                </a:solidFill>
                <a:latin typeface="+mj-lt"/>
              </a:rPr>
              <a:t>Embed Preference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54D8DA-AEE4-4C61-8906-6BE32DB3E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232281"/>
            <a:ext cx="4346198" cy="3855193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914400"/>
            <a:r>
              <a:rPr lang="en-US" dirty="0">
                <a:latin typeface="+mn-lt"/>
                <a:cs typeface="+mn-cs"/>
              </a:rPr>
              <a:t>People </a:t>
            </a:r>
          </a:p>
          <a:p>
            <a:pPr marL="228600" indent="-228600" defTabSz="914400"/>
            <a:r>
              <a:rPr lang="en-US" dirty="0">
                <a:latin typeface="+mn-lt"/>
                <a:cs typeface="+mn-cs"/>
              </a:rPr>
              <a:t>Objects</a:t>
            </a:r>
          </a:p>
          <a:p>
            <a:pPr marL="228600" indent="-228600" defTabSz="914400"/>
            <a:r>
              <a:rPr lang="en-US" dirty="0">
                <a:latin typeface="+mn-lt"/>
                <a:cs typeface="+mn-cs"/>
              </a:rPr>
              <a:t>Locations</a:t>
            </a:r>
          </a:p>
          <a:p>
            <a:pPr marL="228600" indent="-228600" defTabSz="914400"/>
            <a:r>
              <a:rPr lang="en-US" dirty="0">
                <a:latin typeface="+mn-lt"/>
                <a:cs typeface="+mn-cs"/>
              </a:rPr>
              <a:t>Activities </a:t>
            </a:r>
          </a:p>
          <a:p>
            <a:pPr marL="228600" indent="-228600" defTabSz="914400"/>
            <a:endParaRPr lang="en-US" dirty="0">
              <a:latin typeface="+mn-lt"/>
              <a:cs typeface="+mn-cs"/>
            </a:endParaRPr>
          </a:p>
          <a:p>
            <a:pPr marL="228600" indent="-228600" defTabSz="914400"/>
            <a:r>
              <a:rPr lang="en-US" dirty="0">
                <a:latin typeface="+mn-lt"/>
                <a:cs typeface="+mn-cs"/>
              </a:rPr>
              <a:t>What are some of the preferences and interests your child has? </a:t>
            </a:r>
          </a:p>
        </p:txBody>
      </p:sp>
    </p:spTree>
    <p:extLst>
      <p:ext uri="{BB962C8B-B14F-4D97-AF65-F5344CB8AC3E}">
        <p14:creationId xmlns:p14="http://schemas.microsoft.com/office/powerpoint/2010/main" val="2028795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5471-E3F8-44E5-BB00-9D333622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4781017" cy="1325563"/>
          </a:xfrm>
        </p:spPr>
        <p:txBody>
          <a:bodyPr/>
          <a:lstStyle/>
          <a:p>
            <a:r>
              <a:rPr lang="en-US" dirty="0"/>
              <a:t>Consistency is Key </a:t>
            </a:r>
          </a:p>
        </p:txBody>
      </p:sp>
      <p:pic>
        <p:nvPicPr>
          <p:cNvPr id="18" name="Content Placeholder 4" descr="visual schedule">
            <a:extLst>
              <a:ext uri="{FF2B5EF4-FFF2-40B4-BE49-F238E27FC236}">
                <a16:creationId xmlns:a16="http://schemas.microsoft.com/office/drawing/2014/main" id="{CE5374E0-57B7-7D48-8412-F8951A5E1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48" y="550227"/>
            <a:ext cx="1809006" cy="5757546"/>
          </a:xfrm>
          <a:prstGeom prst="rect">
            <a:avLst/>
          </a:prstGeom>
        </p:spPr>
      </p:pic>
      <p:pic>
        <p:nvPicPr>
          <p:cNvPr id="16" name="Content Placeholder 4" descr="snack">
            <a:extLst>
              <a:ext uri="{FF2B5EF4-FFF2-40B4-BE49-F238E27FC236}">
                <a16:creationId xmlns:a16="http://schemas.microsoft.com/office/drawing/2014/main" id="{6A877430-6EF6-4047-B03E-414B54355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6" t="50000" r="35356" b="27076"/>
          <a:stretch/>
        </p:blipFill>
        <p:spPr>
          <a:xfrm>
            <a:off x="997526" y="2180492"/>
            <a:ext cx="1605604" cy="1626456"/>
          </a:xfrm>
          <a:prstGeom prst="rect">
            <a:avLst/>
          </a:prstGeom>
          <a:ln w="3175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Content Placeholder 4" descr="medicine/treatment">
            <a:extLst>
              <a:ext uri="{FF2B5EF4-FFF2-40B4-BE49-F238E27FC236}">
                <a16:creationId xmlns:a16="http://schemas.microsoft.com/office/drawing/2014/main" id="{49999DDB-F55A-DD48-AAD1-05370BBD4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6" t="27146" r="35356" b="49930"/>
          <a:stretch/>
        </p:blipFill>
        <p:spPr>
          <a:xfrm>
            <a:off x="1413554" y="4194729"/>
            <a:ext cx="1605604" cy="1626456"/>
          </a:xfrm>
          <a:prstGeom prst="rect">
            <a:avLst/>
          </a:prstGeom>
          <a:ln w="3175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Content Placeholder 7" descr="wash hands">
            <a:extLst>
              <a:ext uri="{FF2B5EF4-FFF2-40B4-BE49-F238E27FC236}">
                <a16:creationId xmlns:a16="http://schemas.microsoft.com/office/drawing/2014/main" id="{6290838E-594D-6B41-93F2-77532F70E4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27210" r="65051" b="49866"/>
          <a:stretch/>
        </p:blipFill>
        <p:spPr>
          <a:xfrm>
            <a:off x="3658101" y="2794354"/>
            <a:ext cx="1605604" cy="1626456"/>
          </a:xfrm>
          <a:prstGeom prst="rect">
            <a:avLst/>
          </a:prstGeom>
          <a:ln w="3175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1954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9D65C-A469-4F5D-83FF-FBDEA0976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67231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Transition as Routines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4917F-0047-4378-8137-827C94512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8321"/>
            <a:ext cx="4672312" cy="4258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Transition Strategies </a:t>
            </a:r>
          </a:p>
          <a:p>
            <a:r>
              <a:rPr lang="en-US" dirty="0"/>
              <a:t>Use a timer</a:t>
            </a:r>
          </a:p>
          <a:p>
            <a:r>
              <a:rPr lang="en-US" dirty="0"/>
              <a:t>Give a verbal warning </a:t>
            </a:r>
          </a:p>
          <a:p>
            <a:r>
              <a:rPr lang="en-US" dirty="0"/>
              <a:t>Use a transition object </a:t>
            </a:r>
          </a:p>
          <a:p>
            <a:r>
              <a:rPr lang="en-US" dirty="0"/>
              <a:t>Use a visual cue </a:t>
            </a:r>
          </a:p>
          <a:p>
            <a:r>
              <a:rPr lang="en-US" dirty="0"/>
              <a:t>Make the transition fun</a:t>
            </a:r>
          </a:p>
          <a:p>
            <a:r>
              <a:rPr lang="en-US" dirty="0"/>
              <a:t>Sing a song </a:t>
            </a:r>
          </a:p>
          <a:p>
            <a:r>
              <a:rPr lang="en-US" dirty="0"/>
              <a:t>Give the child a job to do</a:t>
            </a:r>
          </a:p>
        </p:txBody>
      </p:sp>
      <p:pic>
        <p:nvPicPr>
          <p:cNvPr id="1026" name="Picture 2" descr="teacher welcoming students to class">
            <a:extLst>
              <a:ext uri="{FF2B5EF4-FFF2-40B4-BE49-F238E27FC236}">
                <a16:creationId xmlns:a16="http://schemas.microsoft.com/office/drawing/2014/main" id="{C21755E9-E0F4-5841-8748-3551FAFA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 bwMode="auto">
          <a:xfrm>
            <a:off x="5763006" y="1"/>
            <a:ext cx="3380994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om tucking child into bed">
            <a:extLst>
              <a:ext uri="{FF2B5EF4-FFF2-40B4-BE49-F238E27FC236}">
                <a16:creationId xmlns:a16="http://schemas.microsoft.com/office/drawing/2014/main" id="{F18E93A3-959D-D341-90CB-1F0E95C488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3784" b="2"/>
          <a:stretch/>
        </p:blipFill>
        <p:spPr>
          <a:xfrm>
            <a:off x="5763006" y="2308860"/>
            <a:ext cx="3380994" cy="2240280"/>
          </a:xfrm>
          <a:prstGeom prst="rect">
            <a:avLst/>
          </a:prstGeom>
        </p:spPr>
      </p:pic>
      <p:pic>
        <p:nvPicPr>
          <p:cNvPr id="8" name="Picture 7" descr="child in car seat">
            <a:extLst>
              <a:ext uri="{FF2B5EF4-FFF2-40B4-BE49-F238E27FC236}">
                <a16:creationId xmlns:a16="http://schemas.microsoft.com/office/drawing/2014/main" id="{18CA45CB-A358-C946-B778-7B2E77C1D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" b="304"/>
          <a:stretch/>
        </p:blipFill>
        <p:spPr>
          <a:xfrm>
            <a:off x="5763006" y="4617720"/>
            <a:ext cx="3380994" cy="2240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9D4154-6D98-B645-8DA7-5F89AEB84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6" b="2036"/>
          <a:stretch/>
        </p:blipFill>
        <p:spPr>
          <a:xfrm>
            <a:off x="0" y="5921220"/>
            <a:ext cx="9144000" cy="9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3A90F2-1A68-FE4F-8A51-A60509AE5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8705" y="2122943"/>
            <a:ext cx="9393382" cy="26089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FF080-EBCE-4311-9F39-FFB7182F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Timers and Warnings </a:t>
            </a:r>
          </a:p>
        </p:txBody>
      </p:sp>
      <p:pic>
        <p:nvPicPr>
          <p:cNvPr id="2056" name="Picture 8" descr="digital stopwatch">
            <a:extLst>
              <a:ext uri="{FF2B5EF4-FFF2-40B4-BE49-F238E27FC236}">
                <a16:creationId xmlns:a16="http://schemas.microsoft.com/office/drawing/2014/main" id="{0181BE4F-ACC8-4643-A65C-C1FBDDA2C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t="15505" r="19888" b="17919"/>
          <a:stretch/>
        </p:blipFill>
        <p:spPr bwMode="auto">
          <a:xfrm>
            <a:off x="628650" y="2337155"/>
            <a:ext cx="2183688" cy="21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oking timer">
            <a:extLst>
              <a:ext uri="{FF2B5EF4-FFF2-40B4-BE49-F238E27FC236}">
                <a16:creationId xmlns:a16="http://schemas.microsoft.com/office/drawing/2014/main" id="{20DA7552-06AE-B643-8F05-86BA02A315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3015" r="13539" b="-32"/>
          <a:stretch/>
        </p:blipFill>
        <p:spPr bwMode="auto">
          <a:xfrm>
            <a:off x="2827437" y="2337155"/>
            <a:ext cx="2183688" cy="21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ur glass">
            <a:extLst>
              <a:ext uri="{FF2B5EF4-FFF2-40B4-BE49-F238E27FC236}">
                <a16:creationId xmlns:a16="http://schemas.microsoft.com/office/drawing/2014/main" id="{EBA56796-D9CF-C748-975B-CAEF1EAF0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6479" r="6114" b="6352"/>
          <a:stretch/>
        </p:blipFill>
        <p:spPr bwMode="auto">
          <a:xfrm>
            <a:off x="5026224" y="2337861"/>
            <a:ext cx="1443660" cy="21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alog stop watch">
            <a:extLst>
              <a:ext uri="{FF2B5EF4-FFF2-40B4-BE49-F238E27FC236}">
                <a16:creationId xmlns:a16="http://schemas.microsoft.com/office/drawing/2014/main" id="{C8DF7898-DA36-7348-B06F-0275E90974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" b="6547"/>
          <a:stretch/>
        </p:blipFill>
        <p:spPr bwMode="auto">
          <a:xfrm>
            <a:off x="6484983" y="2337155"/>
            <a:ext cx="2027663" cy="218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3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B2745-6EC9-43E6-A5B0-C9E0ABEB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Cues </a:t>
            </a:r>
          </a:p>
        </p:txBody>
      </p:sp>
      <p:pic>
        <p:nvPicPr>
          <p:cNvPr id="5" name="Content Placeholder 4" descr="stop, all done, 5 more minutes, wait, medicine/treatment, therapy, meal, snack, sit at table, lie down, rest, bed time">
            <a:extLst>
              <a:ext uri="{FF2B5EF4-FFF2-40B4-BE49-F238E27FC236}">
                <a16:creationId xmlns:a16="http://schemas.microsoft.com/office/drawing/2014/main" id="{E4CC6FE4-7DEC-5945-9C0B-7D25A04146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51" y="1825625"/>
            <a:ext cx="336239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 descr="wash, go to the bathroom, brush teeth, wash hands, get dressed, put on pajamas, outdoor play, indoor play, learning, read a book, screen time/TV, school/childcare.">
            <a:extLst>
              <a:ext uri="{FF2B5EF4-FFF2-40B4-BE49-F238E27FC236}">
                <a16:creationId xmlns:a16="http://schemas.microsoft.com/office/drawing/2014/main" id="{A66A6011-DABD-6F45-9AA8-0FCF134C9A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51" y="1825625"/>
            <a:ext cx="336239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0357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9C4C-1B4F-4F05-8BEE-F24146C6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2626102" cy="5728739"/>
          </a:xfrm>
        </p:spPr>
        <p:txBody>
          <a:bodyPr/>
          <a:lstStyle/>
          <a:p>
            <a:r>
              <a:rPr lang="en-US" dirty="0"/>
              <a:t>First/Then </a:t>
            </a:r>
          </a:p>
        </p:txBody>
      </p:sp>
      <p:pic>
        <p:nvPicPr>
          <p:cNvPr id="5" name="Content Placeholder 4" descr="first get dressed, then outdoor play">
            <a:extLst>
              <a:ext uri="{FF2B5EF4-FFF2-40B4-BE49-F238E27FC236}">
                <a16:creationId xmlns:a16="http://schemas.microsoft.com/office/drawing/2014/main" id="{C41BF8BF-00E1-0E4D-9C8B-A2D49B3B8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5804" r="4168" b="52461"/>
          <a:stretch/>
        </p:blipFill>
        <p:spPr>
          <a:xfrm>
            <a:off x="3749969" y="365129"/>
            <a:ext cx="4637494" cy="274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CE15199-BCD9-CB4B-A033-0E08B3110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27369" r="35357" b="50000"/>
          <a:stretch/>
        </p:blipFill>
        <p:spPr>
          <a:xfrm>
            <a:off x="4386561" y="1234121"/>
            <a:ext cx="1221333" cy="122133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AB888D-C8C6-F148-864D-CF959F231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t="50000" r="64998" b="27369"/>
          <a:stretch/>
        </p:blipFill>
        <p:spPr>
          <a:xfrm>
            <a:off x="6482860" y="1234121"/>
            <a:ext cx="1221333" cy="1221332"/>
          </a:xfrm>
          <a:prstGeom prst="rect">
            <a:avLst/>
          </a:prstGeom>
        </p:spPr>
      </p:pic>
      <p:pic>
        <p:nvPicPr>
          <p:cNvPr id="6" name="Content Placeholder 4" descr="first brush teeth, then read a book">
            <a:extLst>
              <a:ext uri="{FF2B5EF4-FFF2-40B4-BE49-F238E27FC236}">
                <a16:creationId xmlns:a16="http://schemas.microsoft.com/office/drawing/2014/main" id="{BEB51428-B671-6A41-BB0B-F049D9B18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52388" r="4168" b="5877"/>
          <a:stretch/>
        </p:blipFill>
        <p:spPr>
          <a:xfrm>
            <a:off x="3749969" y="3350019"/>
            <a:ext cx="4637494" cy="274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59F323EF-A463-0B4C-A7A5-C83544D43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0" t="4775" r="5464" b="72594"/>
          <a:stretch/>
        </p:blipFill>
        <p:spPr>
          <a:xfrm>
            <a:off x="4386561" y="4252281"/>
            <a:ext cx="1221333" cy="1221332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A5984342-8224-EB43-81EA-756FB5A5B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t="72868" r="64998" b="4501"/>
          <a:stretch/>
        </p:blipFill>
        <p:spPr>
          <a:xfrm>
            <a:off x="6482860" y="4252281"/>
            <a:ext cx="1221333" cy="12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8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839A2D-5076-E14E-AA69-9097E89D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/>
          <a:stretch/>
        </p:blipFill>
        <p:spPr>
          <a:xfrm>
            <a:off x="0" y="-64029"/>
            <a:ext cx="9143999" cy="6922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8EB22-FEF1-C84C-871D-70D37F025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6" b="2036"/>
          <a:stretch/>
        </p:blipFill>
        <p:spPr>
          <a:xfrm>
            <a:off x="0" y="5921220"/>
            <a:ext cx="9144000" cy="936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1F1786-899E-4BC2-A9A6-283B21B3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r>
              <a:rPr lang="en-US" dirty="0"/>
              <a:t>What’s Happening Today?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E8166-FA31-4C5F-B7B6-13FFE6FA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363" y="1825625"/>
            <a:ext cx="4973987" cy="4351338"/>
          </a:xfrm>
        </p:spPr>
        <p:txBody>
          <a:bodyPr>
            <a:norm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n-US" dirty="0"/>
              <a:t>Apply It and Try It Reflections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/>
              <a:t>Affirmations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/>
              <a:t>Components of a Successful Routine 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/>
              <a:t>Prevention Strategies 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/>
              <a:t>Tips for Transitions</a:t>
            </a:r>
          </a:p>
        </p:txBody>
      </p:sp>
    </p:spTree>
    <p:extLst>
      <p:ext uri="{BB962C8B-B14F-4D97-AF65-F5344CB8AC3E}">
        <p14:creationId xmlns:p14="http://schemas.microsoft.com/office/powerpoint/2010/main" val="4239872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839C-904D-4930-96E4-1931E527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r>
              <a:rPr lang="en-US" dirty="0"/>
              <a:t>When Routines Go Well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73BA0-5CC5-4415-8656-A37C9878F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Acknowledge and encourage children for following a routine: </a:t>
            </a:r>
          </a:p>
          <a:p>
            <a:pPr lvl="1"/>
            <a:r>
              <a:rPr lang="en-US" dirty="0"/>
              <a:t>Use positive, specific feedback </a:t>
            </a:r>
          </a:p>
          <a:p>
            <a:pPr lvl="1"/>
            <a:r>
              <a:rPr lang="en-US" dirty="0"/>
              <a:t>Encourage all attempts during the routine </a:t>
            </a:r>
          </a:p>
        </p:txBody>
      </p:sp>
      <p:pic>
        <p:nvPicPr>
          <p:cNvPr id="1028" name="Picture 4" descr="father giving daughter high-five">
            <a:extLst>
              <a:ext uri="{FF2B5EF4-FFF2-40B4-BE49-F238E27FC236}">
                <a16:creationId xmlns:a16="http://schemas.microsoft.com/office/drawing/2014/main" id="{0069AED4-30B4-CE44-B951-ACFF642B9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8" b="29672"/>
          <a:stretch/>
        </p:blipFill>
        <p:spPr bwMode="auto">
          <a:xfrm>
            <a:off x="0" y="3647530"/>
            <a:ext cx="9144000" cy="321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AFF8BE-0407-9246-BE91-A96EAD93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85" b="2035"/>
          <a:stretch/>
        </p:blipFill>
        <p:spPr>
          <a:xfrm>
            <a:off x="0" y="5926719"/>
            <a:ext cx="9144000" cy="9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8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44DB033-C56A-994A-9E55-86A7D03C8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59A709-C961-AB4D-8865-81BBE33E42D0}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EB5A23-0C28-2F4F-A256-EC94218F197B}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F34791-46CD-A547-BFED-845FA2705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4D0AC0-0240-4313-AC76-0071ADA2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092"/>
            <a:ext cx="7886700" cy="1144484"/>
          </a:xfrm>
        </p:spPr>
        <p:txBody>
          <a:bodyPr>
            <a:normAutofit/>
          </a:bodyPr>
          <a:lstStyle/>
          <a:p>
            <a:r>
              <a:rPr lang="en-US"/>
              <a:t>Apply It and Try It 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1A27C-B203-42B5-9AD5-998CF858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Powerful Routine: </a:t>
            </a:r>
            <a:r>
              <a:rPr lang="en-US" b="1" i="1" dirty="0"/>
              <a:t>Handbook Activity 2 and 3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Go back to the routine you selected the listed steps to the routine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 visual you want to use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the </a:t>
            </a:r>
            <a:r>
              <a:rPr lang="en-US" b="1" u="sng" dirty="0"/>
              <a:t>Family Routine Guide</a:t>
            </a:r>
            <a:r>
              <a:rPr lang="en-US" dirty="0"/>
              <a:t>, select 3 strategies to teach the routine </a:t>
            </a:r>
          </a:p>
        </p:txBody>
      </p:sp>
      <p:grpSp>
        <p:nvGrpSpPr>
          <p:cNvPr id="5" name="Group 4" descr="handbook activity 2">
            <a:extLst>
              <a:ext uri="{FF2B5EF4-FFF2-40B4-BE49-F238E27FC236}">
                <a16:creationId xmlns:a16="http://schemas.microsoft.com/office/drawing/2014/main" id="{DAD613A1-8D9D-944C-93E4-E88BF9BAB9E8}"/>
              </a:ext>
            </a:extLst>
          </p:cNvPr>
          <p:cNvGrpSpPr/>
          <p:nvPr/>
        </p:nvGrpSpPr>
        <p:grpSpPr>
          <a:xfrm>
            <a:off x="6916024" y="5269245"/>
            <a:ext cx="2227976" cy="708102"/>
            <a:chOff x="421281" y="5615234"/>
            <a:chExt cx="2227976" cy="7081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428DC8-D704-D54A-80F9-76BEAEB0EEAA}"/>
                </a:ext>
              </a:extLst>
            </p:cNvPr>
            <p:cNvSpPr txBox="1"/>
            <p:nvPr/>
          </p:nvSpPr>
          <p:spPr>
            <a:xfrm>
              <a:off x="1121949" y="5622857"/>
              <a:ext cx="1527308" cy="30777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Activity 2 and 3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08E4B80B-C4F9-8E48-9A6D-377E8E7F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81" y="5615234"/>
              <a:ext cx="708102" cy="708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117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71322B-64B3-2B48-A6E8-EDAEF473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894A62-F275-DA40-8F6C-9C74680E868C}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C21DB2-FB27-9846-A4A5-217C67A25984}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D814C5-19E4-3E41-8AE1-42DF1C272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EDEA9C-10B7-44A3-B765-77D5D0D1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091"/>
            <a:ext cx="7886700" cy="1136861"/>
          </a:xfrm>
        </p:spPr>
        <p:txBody>
          <a:bodyPr/>
          <a:lstStyle/>
          <a:p>
            <a:r>
              <a:rPr lang="en-US" dirty="0">
                <a:latin typeface="Century Gothic"/>
              </a:rPr>
              <a:t>Apply It and Try It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429E3-20E1-432A-B951-CE916A60B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Things to Try at Home: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Focus on one </a:t>
            </a:r>
            <a:r>
              <a:rPr lang="en-US" b="1" dirty="0">
                <a:solidFill>
                  <a:schemeClr val="accent1"/>
                </a:solidFill>
              </a:rPr>
              <a:t>routine</a:t>
            </a:r>
            <a:r>
              <a:rPr lang="en-US" dirty="0"/>
              <a:t> or </a:t>
            </a:r>
            <a:r>
              <a:rPr lang="en-US" b="1" dirty="0">
                <a:solidFill>
                  <a:schemeClr val="accent1"/>
                </a:solidFill>
              </a:rPr>
              <a:t>transition</a:t>
            </a:r>
            <a:r>
              <a:rPr lang="en-US" dirty="0"/>
              <a:t>. Use visuals and try at least 3 strategies. (Handbook Activity 2).</a:t>
            </a:r>
          </a:p>
        </p:txBody>
      </p:sp>
    </p:spTree>
    <p:extLst>
      <p:ext uri="{BB962C8B-B14F-4D97-AF65-F5344CB8AC3E}">
        <p14:creationId xmlns:p14="http://schemas.microsoft.com/office/powerpoint/2010/main" val="2393106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9803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9E66AA-D582-0B42-A79D-F771C261A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FD747A-163F-7A44-A900-58DDD1EF51B0}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98B89B-98B9-8647-82AB-CB35FE6E39ED}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432BF5-3598-7C41-9830-C23A46C2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2C1B058-C443-43B7-9DB8-E6DFF3D2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51" y="365129"/>
            <a:ext cx="7304190" cy="1325563"/>
          </a:xfrm>
        </p:spPr>
        <p:txBody>
          <a:bodyPr/>
          <a:lstStyle/>
          <a:p>
            <a:r>
              <a:rPr lang="en-US" dirty="0"/>
              <a:t>Apply It and Try It Reflection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29B6D7-BEEC-C64C-9173-B313A1E62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660" y="1973521"/>
            <a:ext cx="3868340" cy="8239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sz="2400" dirty="0"/>
              <a:t>Why Children Do </a:t>
            </a:r>
            <a:br>
              <a:rPr lang="en-US" sz="2400" dirty="0"/>
            </a:br>
            <a:r>
              <a:rPr lang="en-US" sz="2400" dirty="0"/>
              <a:t>What They Do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00EA6D-8F23-A74B-95F9-D31D8E1C3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660" y="2797434"/>
            <a:ext cx="3107393" cy="2791276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3E06E57-4CAD-1C45-87A6-11C887057CCA}"/>
              </a:ext>
            </a:extLst>
          </p:cNvPr>
          <p:cNvSpPr txBox="1">
            <a:spLocks/>
          </p:cNvSpPr>
          <p:nvPr/>
        </p:nvSpPr>
        <p:spPr>
          <a:xfrm>
            <a:off x="945272" y="3471208"/>
            <a:ext cx="2699539" cy="1652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What did you learn by observing your child?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FDE95E-8420-5047-8027-98C5EB2DE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973521"/>
            <a:ext cx="3887391" cy="8239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sz="2400" dirty="0"/>
              <a:t>Family Rules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C82242-3FB7-7848-A248-DA7D9600E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49333" y="2826065"/>
            <a:ext cx="3191007" cy="301264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9510934-C39C-994B-A262-977D2C7C516C}"/>
              </a:ext>
            </a:extLst>
          </p:cNvPr>
          <p:cNvSpPr txBox="1">
            <a:spLocks/>
          </p:cNvSpPr>
          <p:nvPr/>
        </p:nvSpPr>
        <p:spPr>
          <a:xfrm>
            <a:off x="5523117" y="3455174"/>
            <a:ext cx="2556404" cy="18875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What rules did you create?</a:t>
            </a:r>
          </a:p>
          <a:p>
            <a:pPr marL="0" indent="0" algn="ctr">
              <a:buNone/>
            </a:pPr>
            <a:r>
              <a:rPr lang="en-US" dirty="0"/>
              <a:t>How did your child react?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7A8F1EF-37CE-8F44-BFD2-D04F8F4C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711" b="99031" l="18941" r="95693">
                        <a14:foregroundMark x1="24666" y1="79645" x2="18967" y2="97617"/>
                        <a14:foregroundMark x1="18967" y1="97617" x2="26297" y2="99879"/>
                        <a14:foregroundMark x1="26297" y1="99879" x2="29481" y2="90509"/>
                        <a14:foregroundMark x1="29481" y1="90509" x2="25067" y2="80089"/>
                        <a14:foregroundMark x1="45613" y1="71931" x2="39058" y2="74798"/>
                        <a14:foregroundMark x1="39058" y1="74798" x2="36356" y2="84087"/>
                        <a14:foregroundMark x1="36356" y1="84087" x2="38657" y2="93296"/>
                        <a14:foregroundMark x1="38657" y1="93296" x2="44890" y2="97294"/>
                        <a14:foregroundMark x1="44890" y1="97294" x2="52648" y2="97900"/>
                        <a14:foregroundMark x1="52648" y1="97900" x2="57785" y2="92044"/>
                        <a14:foregroundMark x1="57785" y1="92044" x2="59256" y2="81543"/>
                        <a14:foregroundMark x1="59256" y1="81543" x2="55591" y2="72294"/>
                        <a14:foregroundMark x1="55591" y1="72294" x2="53906" y2="84128"/>
                        <a14:foregroundMark x1="53906" y1="84128" x2="48930" y2="77262"/>
                        <a14:foregroundMark x1="48930" y1="77262" x2="49893" y2="89822"/>
                        <a14:foregroundMark x1="49893" y1="89822" x2="47004" y2="80210"/>
                        <a14:foregroundMark x1="47004" y1="80210" x2="40423" y2="81866"/>
                        <a14:foregroundMark x1="40423" y1="81866" x2="39888" y2="88207"/>
                        <a14:foregroundMark x1="37935" y1="77544" x2="48315" y2="79645"/>
                        <a14:foregroundMark x1="73515" y1="71284" x2="80070" y2="73304"/>
                        <a14:foregroundMark x1="80070" y1="73304" x2="85982" y2="78635"/>
                        <a14:foregroundMark x1="85982" y1="78635" x2="90128" y2="86470"/>
                        <a14:foregroundMark x1="90128" y1="86470" x2="96014" y2="91721"/>
                        <a14:foregroundMark x1="96014" y1="91721" x2="91145" y2="99919"/>
                        <a14:foregroundMark x1="91145" y1="99919" x2="58507" y2="98465"/>
                        <a14:foregroundMark x1="58507" y1="98465" x2="54896" y2="90024"/>
                        <a14:foregroundMark x1="54896" y1="90024" x2="60059" y2="82310"/>
                        <a14:foregroundMark x1="60059" y1="82310" x2="72820" y2="72536"/>
                        <a14:foregroundMark x1="22579" y1="86147" x2="20011" y2="95153"/>
                        <a14:foregroundMark x1="20011" y1="95153" x2="23274" y2="85662"/>
                        <a14:foregroundMark x1="23274" y1="85662" x2="23274" y2="85299"/>
                        <a14:foregroundMark x1="21054" y1="89903" x2="18994" y2="99111"/>
                        <a14:foregroundMark x1="18994" y1="99111" x2="21482" y2="91155"/>
                        <a14:foregroundMark x1="93312" y1="89459" x2="95693" y2="98708"/>
                        <a14:foregroundMark x1="95693" y1="98708" x2="90209" y2="93134"/>
                        <a14:foregroundMark x1="90209" y1="93134" x2="90262" y2="92205"/>
                        <a14:foregroundMark x1="49706" y1="18619" x2="55457" y2="13732"/>
                        <a14:foregroundMark x1="55457" y1="13732" x2="61985" y2="13813"/>
                        <a14:foregroundMark x1="61985" y1="13813" x2="68004" y2="17165"/>
                        <a14:foregroundMark x1="68004" y1="17165" x2="51498" y2="18215"/>
                        <a14:foregroundMark x1="51498" y1="18215" x2="58935" y2="15711"/>
                        <a14:foregroundMark x1="58935" y1="15711" x2="65918" y2="17609"/>
                        <a14:backgroundMark x1="31434" y1="84047" x2="34243" y2="74758"/>
                        <a14:backgroundMark x1="34243" y1="74758" x2="46522" y2="68821"/>
                        <a14:backgroundMark x1="46522" y1="68821" x2="39995" y2="71809"/>
                        <a14:backgroundMark x1="39995" y1="71809" x2="34564" y2="77585"/>
                        <a14:backgroundMark x1="34564" y1="77585" x2="32691" y2="82795"/>
                        <a14:backgroundMark x1="46522" y1="68174" x2="46121" y2="70032"/>
                        <a14:backgroundMark x1="46790" y1="70477" x2="47084" y2="70234"/>
                        <a14:backgroundMark x1="49706" y1="64620" x2="49973" y2="64176"/>
                        <a14:backgroundMark x1="49973" y1="66276" x2="49973" y2="65428"/>
                        <a14:backgroundMark x1="50268" y1="66478" x2="49706" y2="66276"/>
                        <a14:backgroundMark x1="49973" y1="66478" x2="50268" y2="66478"/>
                        <a14:backgroundMark x1="46790" y1="71082" x2="47619" y2="69426"/>
                        <a14:backgroundMark x1="46950" y1="70679" x2="48315" y2="69184"/>
                        <a14:backgroundMark x1="48181" y1="70234" x2="49839" y2="68376"/>
                        <a14:backgroundMark x1="47780" y1="69426" x2="49706" y2="67326"/>
                        <a14:backgroundMark x1="45559" y1="71082" x2="46522" y2="7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0" t="8995"/>
          <a:stretch/>
        </p:blipFill>
        <p:spPr>
          <a:xfrm>
            <a:off x="2480890" y="3755224"/>
            <a:ext cx="4269838" cy="310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2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720D-25BB-4061-B14F-94091870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Affirmations </a:t>
            </a:r>
          </a:p>
        </p:txBody>
      </p:sp>
      <p:graphicFrame>
        <p:nvGraphicFramePr>
          <p:cNvPr id="8" name="Content Placeholder 2" descr="list of affirmation descriptors">
            <a:extLst>
              <a:ext uri="{FF2B5EF4-FFF2-40B4-BE49-F238E27FC236}">
                <a16:creationId xmlns:a16="http://schemas.microsoft.com/office/drawing/2014/main" id="{2750FAA1-6246-4DA8-B902-43F932B088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135897"/>
              </p:ext>
            </p:extLst>
          </p:nvPr>
        </p:nvGraphicFramePr>
        <p:xfrm>
          <a:off x="628650" y="1570042"/>
          <a:ext cx="7886700" cy="277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E8358C-FE3C-5944-87C6-462753C40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2175" y="4406900"/>
            <a:ext cx="735965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789B3BA-D7BD-E34A-8DE6-590B87BE35DB}"/>
              </a:ext>
            </a:extLst>
          </p:cNvPr>
          <p:cNvSpPr/>
          <p:nvPr/>
        </p:nvSpPr>
        <p:spPr>
          <a:xfrm>
            <a:off x="1260475" y="4785429"/>
            <a:ext cx="6623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Make a note! 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Reflect on the changes you have made or your efforts with your child.</a:t>
            </a:r>
          </a:p>
        </p:txBody>
      </p:sp>
    </p:spTree>
    <p:extLst>
      <p:ext uri="{BB962C8B-B14F-4D97-AF65-F5344CB8AC3E}">
        <p14:creationId xmlns:p14="http://schemas.microsoft.com/office/powerpoint/2010/main" val="266973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ild grocery shopping with parents">
            <a:extLst>
              <a:ext uri="{FF2B5EF4-FFF2-40B4-BE49-F238E27FC236}">
                <a16:creationId xmlns:a16="http://schemas.microsoft.com/office/drawing/2014/main" id="{375E08C5-2C18-144A-AF9C-4FEB3A94B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b="37942"/>
          <a:stretch/>
        </p:blipFill>
        <p:spPr>
          <a:xfrm>
            <a:off x="20" y="10"/>
            <a:ext cx="9143980" cy="310513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05A2D-0676-45C8-B5F6-376C2552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01" y="2998975"/>
            <a:ext cx="2417086" cy="3206562"/>
          </a:xfrm>
        </p:spPr>
        <p:txBody>
          <a:bodyPr anchor="ctr">
            <a:normAutofit/>
          </a:bodyPr>
          <a:lstStyle/>
          <a:p>
            <a:r>
              <a:rPr lang="en-US" dirty="0"/>
              <a:t>Routines: </a:t>
            </a:r>
            <a:br>
              <a:rPr lang="en-US" sz="2600" dirty="0"/>
            </a:br>
            <a:r>
              <a:rPr lang="en-US" sz="2600" b="0" i="1" dirty="0"/>
              <a:t>What are they and why are they important?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DE80CC-F86E-479A-A551-D66558421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528" y="2998976"/>
            <a:ext cx="4949271" cy="3206561"/>
          </a:xfrm>
        </p:spPr>
        <p:txBody>
          <a:bodyPr anchor="ctr">
            <a:normAutofit/>
          </a:bodyPr>
          <a:lstStyle/>
          <a:p>
            <a:r>
              <a:rPr lang="en-US" sz="2400" dirty="0"/>
              <a:t>Routines are predictable and naturally occurring activities that occur in a child's day. </a:t>
            </a:r>
          </a:p>
          <a:p>
            <a:r>
              <a:rPr lang="en-US" sz="2400" dirty="0"/>
              <a:t>Routines include caregiving, daily tasks, meals, play, community, and social activities.</a:t>
            </a:r>
          </a:p>
        </p:txBody>
      </p:sp>
    </p:spTree>
    <p:extLst>
      <p:ext uri="{BB962C8B-B14F-4D97-AF65-F5344CB8AC3E}">
        <p14:creationId xmlns:p14="http://schemas.microsoft.com/office/powerpoint/2010/main" val="175652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90FF-F15C-4F02-A043-287FBD3A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r>
              <a:rPr lang="en-US" dirty="0"/>
              <a:t>Possible Family Routines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424E-7A33-40E7-B955-3DE1BBD346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Getting dressed/undressed</a:t>
            </a:r>
          </a:p>
          <a:p>
            <a:r>
              <a:rPr lang="en-US" dirty="0"/>
              <a:t>Brushing teeth/hair</a:t>
            </a:r>
          </a:p>
          <a:p>
            <a:r>
              <a:rPr lang="en-US" dirty="0"/>
              <a:t>Mealtime </a:t>
            </a:r>
          </a:p>
          <a:p>
            <a:r>
              <a:rPr lang="en-US" dirty="0"/>
              <a:t>Playing outside </a:t>
            </a:r>
          </a:p>
          <a:p>
            <a:r>
              <a:rPr lang="en-US" dirty="0"/>
              <a:t>Cleaning-up </a:t>
            </a:r>
          </a:p>
          <a:p>
            <a:r>
              <a:rPr lang="en-US" dirty="0"/>
              <a:t>Going to school</a:t>
            </a:r>
          </a:p>
          <a:p>
            <a:r>
              <a:rPr lang="en-US" dirty="0"/>
              <a:t>After school activities </a:t>
            </a:r>
          </a:p>
          <a:p>
            <a:r>
              <a:rPr lang="en-US" dirty="0"/>
              <a:t>Taking a nap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EA1F2-CE59-4B8C-AF6E-45656B0B8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Riding in the car</a:t>
            </a:r>
          </a:p>
          <a:p>
            <a:r>
              <a:rPr lang="en-US" dirty="0"/>
              <a:t>Going to the park </a:t>
            </a:r>
          </a:p>
          <a:p>
            <a:r>
              <a:rPr lang="en-US" dirty="0"/>
              <a:t>Going shopping </a:t>
            </a:r>
          </a:p>
          <a:p>
            <a:r>
              <a:rPr lang="en-US" dirty="0"/>
              <a:t>Going to a restaurant </a:t>
            </a:r>
          </a:p>
          <a:p>
            <a:r>
              <a:rPr lang="en-US" dirty="0"/>
              <a:t>Going to the doctor or dentist</a:t>
            </a:r>
          </a:p>
          <a:p>
            <a:r>
              <a:rPr lang="en-US" dirty="0"/>
              <a:t>Taking medication </a:t>
            </a:r>
          </a:p>
          <a:p>
            <a:r>
              <a:rPr lang="en-US" dirty="0"/>
              <a:t>Taking a bath or shower</a:t>
            </a:r>
          </a:p>
          <a:p>
            <a:r>
              <a:rPr lang="en-US" dirty="0"/>
              <a:t>Getting ready for bed</a:t>
            </a:r>
          </a:p>
        </p:txBody>
      </p:sp>
    </p:spTree>
    <p:extLst>
      <p:ext uri="{BB962C8B-B14F-4D97-AF65-F5344CB8AC3E}">
        <p14:creationId xmlns:p14="http://schemas.microsoft.com/office/powerpoint/2010/main" val="341464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6243-A4CD-4224-8182-F845765C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r>
              <a:rPr lang="en-US" dirty="0"/>
              <a:t>Components of a </a:t>
            </a:r>
            <a:br>
              <a:rPr lang="en-US" dirty="0"/>
            </a:br>
            <a:r>
              <a:rPr lang="en-US" dirty="0"/>
              <a:t>Successful Routine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6DA97-1901-4B7F-B246-D99899295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Have a clear start and finish.</a:t>
            </a:r>
          </a:p>
          <a:p>
            <a:pPr lvl="0"/>
            <a:r>
              <a:rPr lang="en-US" dirty="0"/>
              <a:t>Teach your child the steps of the routine.</a:t>
            </a:r>
          </a:p>
          <a:p>
            <a:pPr lvl="0"/>
            <a:r>
              <a:rPr lang="en-US" dirty="0"/>
              <a:t>Follow the steps of the routine consistently. </a:t>
            </a:r>
          </a:p>
          <a:p>
            <a:pPr lvl="0"/>
            <a:r>
              <a:rPr lang="en-US" dirty="0"/>
              <a:t>When changes happen, prepare your child ahead of time. </a:t>
            </a:r>
          </a:p>
          <a:p>
            <a:pPr lvl="0"/>
            <a:r>
              <a:rPr lang="en-US" dirty="0"/>
              <a:t>Use visuals. </a:t>
            </a:r>
          </a:p>
          <a:p>
            <a:pPr lvl="0"/>
            <a:r>
              <a:rPr lang="en-US" dirty="0"/>
              <a:t>Provide positive feedback and encouragement.</a:t>
            </a:r>
          </a:p>
        </p:txBody>
      </p:sp>
    </p:spTree>
    <p:extLst>
      <p:ext uri="{BB962C8B-B14F-4D97-AF65-F5344CB8AC3E}">
        <p14:creationId xmlns:p14="http://schemas.microsoft.com/office/powerpoint/2010/main" val="107894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1BAA-83DF-488B-BC31-EEDAE9BE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37543" cy="1325563"/>
          </a:xfrm>
        </p:spPr>
        <p:txBody>
          <a:bodyPr/>
          <a:lstStyle/>
          <a:p>
            <a:r>
              <a:rPr lang="en-US" dirty="0"/>
              <a:t>Breaking Down the Steps </a:t>
            </a:r>
            <a:br>
              <a:rPr lang="en-US" dirty="0"/>
            </a:br>
            <a:r>
              <a:rPr lang="en-US" dirty="0"/>
              <a:t>of a Routine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6A6B17-CC47-B849-9C21-29D6D3B1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37543" cy="454959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182880"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Getting Ready for Bed </a:t>
            </a:r>
          </a:p>
        </p:txBody>
      </p:sp>
      <p:graphicFrame>
        <p:nvGraphicFramePr>
          <p:cNvPr id="8" name="Diagram 7" descr="steps of bedtime routine">
            <a:extLst>
              <a:ext uri="{FF2B5EF4-FFF2-40B4-BE49-F238E27FC236}">
                <a16:creationId xmlns:a16="http://schemas.microsoft.com/office/drawing/2014/main" id="{0E41A564-FE7A-3D42-AFC2-63951AA7B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4393"/>
              </p:ext>
            </p:extLst>
          </p:nvPr>
        </p:nvGraphicFramePr>
        <p:xfrm>
          <a:off x="1097639" y="2576945"/>
          <a:ext cx="6899564" cy="356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656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ADB2-19F0-4110-AE28-C8B68F93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Routine Guide: Strategies </a:t>
            </a:r>
          </a:p>
        </p:txBody>
      </p:sp>
      <p:graphicFrame>
        <p:nvGraphicFramePr>
          <p:cNvPr id="6" name="Diagram 5" descr="list of strategies">
            <a:extLst>
              <a:ext uri="{FF2B5EF4-FFF2-40B4-BE49-F238E27FC236}">
                <a16:creationId xmlns:a16="http://schemas.microsoft.com/office/drawing/2014/main" id="{36E12EB2-CE47-6246-8671-5BF8A2BE0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5779427"/>
              </p:ext>
            </p:extLst>
          </p:nvPr>
        </p:nvGraphicFramePr>
        <p:xfrm>
          <a:off x="1461796" y="1463937"/>
          <a:ext cx="6096000" cy="2136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52FFAD1-AAA5-A546-96D3-4D652864E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273581" flipH="1">
            <a:off x="574734" y="3072333"/>
            <a:ext cx="2722081" cy="24592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D37177-8DBF-D942-8F63-DAC95455B5F5}"/>
              </a:ext>
            </a:extLst>
          </p:cNvPr>
          <p:cNvSpPr txBox="1">
            <a:spLocks/>
          </p:cNvSpPr>
          <p:nvPr/>
        </p:nvSpPr>
        <p:spPr>
          <a:xfrm>
            <a:off x="869389" y="3618288"/>
            <a:ext cx="2265270" cy="1512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What can I do to prevent challenging behavior?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01FF23-DB48-D545-AD89-0180B6770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20098" flipH="1">
            <a:off x="4207875" y="3074474"/>
            <a:ext cx="3431779" cy="284151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81C3147-6447-F840-9244-B9E2A8DFB037}"/>
              </a:ext>
            </a:extLst>
          </p:cNvPr>
          <p:cNvSpPr txBox="1">
            <a:spLocks/>
          </p:cNvSpPr>
          <p:nvPr/>
        </p:nvSpPr>
        <p:spPr>
          <a:xfrm>
            <a:off x="4572000" y="3847900"/>
            <a:ext cx="2755703" cy="139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When we prevent:</a:t>
            </a:r>
          </a:p>
          <a:p>
            <a:pPr marL="0" indent="0" algn="ctr">
              <a:buNone/>
            </a:pPr>
            <a:r>
              <a:rPr lang="en-US" sz="2400" dirty="0"/>
              <a:t>More opportunities to teach skills!</a:t>
            </a:r>
          </a:p>
        </p:txBody>
      </p:sp>
    </p:spTree>
    <p:extLst>
      <p:ext uri="{BB962C8B-B14F-4D97-AF65-F5344CB8AC3E}">
        <p14:creationId xmlns:p14="http://schemas.microsoft.com/office/powerpoint/2010/main" val="1025750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PMI">
      <a:dk1>
        <a:srgbClr val="000000"/>
      </a:dk1>
      <a:lt1>
        <a:sysClr val="window" lastClr="FFFFFF"/>
      </a:lt1>
      <a:dk2>
        <a:srgbClr val="2B3D50"/>
      </a:dk2>
      <a:lt2>
        <a:srgbClr val="E7E6E6"/>
      </a:lt2>
      <a:accent1>
        <a:srgbClr val="DB6327"/>
      </a:accent1>
      <a:accent2>
        <a:srgbClr val="008EA9"/>
      </a:accent2>
      <a:accent3>
        <a:srgbClr val="A5A5A5"/>
      </a:accent3>
      <a:accent4>
        <a:srgbClr val="75BD43"/>
      </a:accent4>
      <a:accent5>
        <a:srgbClr val="FFD100"/>
      </a:accent5>
      <a:accent6>
        <a:srgbClr val="2B3D50"/>
      </a:accent6>
      <a:hlink>
        <a:srgbClr val="008EA9"/>
      </a:hlink>
      <a:folHlink>
        <a:srgbClr val="DB63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itiveSolutions_Session 1_1.19.2020" id="{66186FC8-CDBB-450A-B068-D86157981176}" vid="{B8422A05-D5F2-4E4E-8359-3C3AEF1D5F0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PositiveSolutions_Session 1_1.19.2020</Template>
  <TotalTime>2916</TotalTime>
  <Words>618</Words>
  <Application>Microsoft Macintosh PowerPoint</Application>
  <PresentationFormat>On-screen Show (4:3)</PresentationFormat>
  <Paragraphs>122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</vt:lpstr>
      <vt:lpstr>Office Theme</vt:lpstr>
      <vt:lpstr>Session 4:  The Power of Routines </vt:lpstr>
      <vt:lpstr>What’s Happening Today? </vt:lpstr>
      <vt:lpstr>Apply It and Try It Reflection </vt:lpstr>
      <vt:lpstr>Affirmations </vt:lpstr>
      <vt:lpstr>Routines:  What are they and why are they important?</vt:lpstr>
      <vt:lpstr>Possible Family Routines </vt:lpstr>
      <vt:lpstr>Components of a  Successful Routine </vt:lpstr>
      <vt:lpstr>Breaking Down the Steps  of a Routine</vt:lpstr>
      <vt:lpstr>Family Routine Guide: Strategies </vt:lpstr>
      <vt:lpstr>Visual Supports </vt:lpstr>
      <vt:lpstr>Scripted Story </vt:lpstr>
      <vt:lpstr>Choice</vt:lpstr>
      <vt:lpstr>Tips for Offering Choice </vt:lpstr>
      <vt:lpstr>Embed Preference </vt:lpstr>
      <vt:lpstr>Consistency is Key </vt:lpstr>
      <vt:lpstr>Transition as Routines </vt:lpstr>
      <vt:lpstr>Timers and Warnings </vt:lpstr>
      <vt:lpstr>Transition Cues </vt:lpstr>
      <vt:lpstr>First/Then </vt:lpstr>
      <vt:lpstr>When Routines Go Well </vt:lpstr>
      <vt:lpstr>Apply It and Try It  </vt:lpstr>
      <vt:lpstr>Apply It and Try It Review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1:  Making the Connection!</dc:title>
  <dc:creator>von der Embse, Meghan</dc:creator>
  <cp:lastModifiedBy>Khalil, Dawn</cp:lastModifiedBy>
  <cp:revision>144</cp:revision>
  <cp:lastPrinted>2021-06-01T16:41:14Z</cp:lastPrinted>
  <dcterms:created xsi:type="dcterms:W3CDTF">2021-02-03T19:58:35Z</dcterms:created>
  <dcterms:modified xsi:type="dcterms:W3CDTF">2021-06-24T17:53:55Z</dcterms:modified>
</cp:coreProperties>
</file>