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521" r:id="rId3"/>
    <p:sldId id="522" r:id="rId4"/>
    <p:sldId id="523" r:id="rId5"/>
    <p:sldId id="524" r:id="rId6"/>
    <p:sldId id="274" r:id="rId7"/>
    <p:sldId id="275" r:id="rId8"/>
    <p:sldId id="282" r:id="rId9"/>
    <p:sldId id="511" r:id="rId10"/>
    <p:sldId id="512" r:id="rId11"/>
    <p:sldId id="531" r:id="rId12"/>
    <p:sldId id="529" r:id="rId13"/>
    <p:sldId id="513" r:id="rId14"/>
    <p:sldId id="528" r:id="rId15"/>
    <p:sldId id="514" r:id="rId16"/>
    <p:sldId id="515" r:id="rId17"/>
    <p:sldId id="516" r:id="rId18"/>
    <p:sldId id="517" r:id="rId19"/>
    <p:sldId id="518" r:id="rId20"/>
    <p:sldId id="519" r:id="rId21"/>
    <p:sldId id="273" r:id="rId22"/>
    <p:sldId id="259"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624" userDrawn="1">
          <p15:clr>
            <a:srgbClr val="A4A3A4"/>
          </p15:clr>
        </p15:guide>
        <p15:guide id="3" orient="horz" pos="74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on der Embse, Meghan" initials="vdEM" lastIdx="63" clrIdx="0">
    <p:extLst>
      <p:ext uri="{19B8F6BF-5375-455C-9EA6-DF929625EA0E}">
        <p15:presenceInfo xmlns:p15="http://schemas.microsoft.com/office/powerpoint/2012/main" userId="S::mvonderembse@usf.edu::73036504-e1e2-4445-93f1-9576c3a614a6" providerId="AD"/>
      </p:ext>
    </p:extLst>
  </p:cmAuthor>
  <p:cmAuthor id="2" name="Lise Fox" initials="LF" lastIdx="16" clrIdx="1">
    <p:extLst>
      <p:ext uri="{19B8F6BF-5375-455C-9EA6-DF929625EA0E}">
        <p15:presenceInfo xmlns:p15="http://schemas.microsoft.com/office/powerpoint/2012/main" userId="38e959ed373bf992" providerId="Windows Live"/>
      </p:ext>
    </p:extLst>
  </p:cmAuthor>
  <p:cmAuthor id="3" name="Fox, Lise" initials="FL" lastIdx="10" clrIdx="2">
    <p:extLst>
      <p:ext uri="{19B8F6BF-5375-455C-9EA6-DF929625EA0E}">
        <p15:presenceInfo xmlns:p15="http://schemas.microsoft.com/office/powerpoint/2012/main" userId="Fox, Lis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DE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260" autoAdjust="0"/>
    <p:restoredTop sz="96327"/>
  </p:normalViewPr>
  <p:slideViewPr>
    <p:cSldViewPr snapToGrid="0" showGuides="1">
      <p:cViewPr varScale="1">
        <p:scale>
          <a:sx n="119" d="100"/>
          <a:sy n="119" d="100"/>
        </p:scale>
        <p:origin x="1400" y="184"/>
      </p:cViewPr>
      <p:guideLst>
        <p:guide pos="624"/>
        <p:guide orient="horz" pos="744"/>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ata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image" Target="../media/image22.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image" Target="../media/image22.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97EEC2-0DA2-4D02-B0B3-AEE7519E6B24}"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22FA458F-B2ED-42E4-8F2A-987172A69BC9}">
      <dgm:prSet custT="1"/>
      <dgm:spPr/>
      <dgm:t>
        <a:bodyPr/>
        <a:lstStyle/>
        <a:p>
          <a:pPr>
            <a:lnSpc>
              <a:spcPct val="100000"/>
            </a:lnSpc>
          </a:pPr>
          <a:r>
            <a:rPr lang="en-US" sz="2000" dirty="0">
              <a:solidFill>
                <a:schemeClr val="tx2"/>
              </a:solidFill>
            </a:rPr>
            <a:t>Statements that are </a:t>
          </a:r>
          <a:r>
            <a:rPr lang="en-US" sz="2000" b="1" dirty="0">
              <a:solidFill>
                <a:schemeClr val="tx2"/>
              </a:solidFill>
            </a:rPr>
            <a:t>encouraging</a:t>
          </a:r>
          <a:r>
            <a:rPr lang="en-US" sz="2000" dirty="0">
              <a:solidFill>
                <a:schemeClr val="tx2"/>
              </a:solidFill>
            </a:rPr>
            <a:t> and </a:t>
          </a:r>
          <a:r>
            <a:rPr lang="en-US" sz="2000" b="1" dirty="0">
              <a:solidFill>
                <a:schemeClr val="tx2"/>
              </a:solidFill>
            </a:rPr>
            <a:t>motivating</a:t>
          </a:r>
        </a:p>
      </dgm:t>
    </dgm:pt>
    <dgm:pt modelId="{0D31CE43-E1BC-41AD-8524-753221DCBA4C}" type="parTrans" cxnId="{C8A2E8DA-D8C2-4085-96DD-19E78ADC65F1}">
      <dgm:prSet/>
      <dgm:spPr/>
      <dgm:t>
        <a:bodyPr/>
        <a:lstStyle/>
        <a:p>
          <a:endParaRPr lang="en-US"/>
        </a:p>
      </dgm:t>
    </dgm:pt>
    <dgm:pt modelId="{E695C24D-2105-4764-B6C8-17E715A9F177}" type="sibTrans" cxnId="{C8A2E8DA-D8C2-4085-96DD-19E78ADC65F1}">
      <dgm:prSet/>
      <dgm:spPr/>
      <dgm:t>
        <a:bodyPr/>
        <a:lstStyle/>
        <a:p>
          <a:pPr>
            <a:lnSpc>
              <a:spcPct val="100000"/>
            </a:lnSpc>
          </a:pPr>
          <a:endParaRPr lang="en-US"/>
        </a:p>
      </dgm:t>
    </dgm:pt>
    <dgm:pt modelId="{584B047A-98B4-48AF-9A78-EF0F0A0CF1E8}">
      <dgm:prSet custT="1"/>
      <dgm:spPr/>
      <dgm:t>
        <a:bodyPr/>
        <a:lstStyle/>
        <a:p>
          <a:pPr>
            <a:lnSpc>
              <a:spcPct val="100000"/>
            </a:lnSpc>
          </a:pPr>
          <a:r>
            <a:rPr lang="en-US" sz="2000" dirty="0">
              <a:solidFill>
                <a:schemeClr val="tx2"/>
              </a:solidFill>
            </a:rPr>
            <a:t>Help us </a:t>
          </a:r>
          <a:br>
            <a:rPr lang="en-US" sz="2000" dirty="0">
              <a:solidFill>
                <a:schemeClr val="tx2"/>
              </a:solidFill>
            </a:rPr>
          </a:br>
          <a:r>
            <a:rPr lang="en-US" sz="2000" b="1" dirty="0">
              <a:solidFill>
                <a:schemeClr val="tx2"/>
              </a:solidFill>
            </a:rPr>
            <a:t>feel strong </a:t>
          </a:r>
        </a:p>
      </dgm:t>
    </dgm:pt>
    <dgm:pt modelId="{D6294A59-C3EB-46E3-A2FA-34DF57FA6181}" type="parTrans" cxnId="{75F8EBC9-0544-4891-AD93-E7844938AAB6}">
      <dgm:prSet/>
      <dgm:spPr/>
      <dgm:t>
        <a:bodyPr/>
        <a:lstStyle/>
        <a:p>
          <a:endParaRPr lang="en-US"/>
        </a:p>
      </dgm:t>
    </dgm:pt>
    <dgm:pt modelId="{7CE7BBA3-0D4F-4414-81FB-4785812811E5}" type="sibTrans" cxnId="{75F8EBC9-0544-4891-AD93-E7844938AAB6}">
      <dgm:prSet/>
      <dgm:spPr/>
      <dgm:t>
        <a:bodyPr/>
        <a:lstStyle/>
        <a:p>
          <a:pPr>
            <a:lnSpc>
              <a:spcPct val="100000"/>
            </a:lnSpc>
          </a:pPr>
          <a:endParaRPr lang="en-US"/>
        </a:p>
      </dgm:t>
    </dgm:pt>
    <dgm:pt modelId="{8FB3DF06-708A-4145-8546-5A320B01262E}">
      <dgm:prSet custT="1"/>
      <dgm:spPr/>
      <dgm:t>
        <a:bodyPr/>
        <a:lstStyle/>
        <a:p>
          <a:pPr>
            <a:lnSpc>
              <a:spcPct val="100000"/>
            </a:lnSpc>
          </a:pPr>
          <a:r>
            <a:rPr lang="en-US" sz="2000" dirty="0">
              <a:solidFill>
                <a:schemeClr val="tx2"/>
              </a:solidFill>
            </a:rPr>
            <a:t>Help us feel </a:t>
          </a:r>
          <a:r>
            <a:rPr lang="en-US" sz="2000" b="1" dirty="0">
              <a:solidFill>
                <a:schemeClr val="tx2"/>
              </a:solidFill>
            </a:rPr>
            <a:t>optimistic</a:t>
          </a:r>
          <a:r>
            <a:rPr lang="en-US" sz="2000" dirty="0">
              <a:solidFill>
                <a:schemeClr val="tx2"/>
              </a:solidFill>
            </a:rPr>
            <a:t> about change</a:t>
          </a:r>
        </a:p>
      </dgm:t>
    </dgm:pt>
    <dgm:pt modelId="{D62C59C7-DF00-4B76-8569-1FE1F05EACD0}" type="parTrans" cxnId="{9C6FC7D2-6C56-4CAC-B77B-1A94153FB629}">
      <dgm:prSet/>
      <dgm:spPr/>
      <dgm:t>
        <a:bodyPr/>
        <a:lstStyle/>
        <a:p>
          <a:endParaRPr lang="en-US"/>
        </a:p>
      </dgm:t>
    </dgm:pt>
    <dgm:pt modelId="{A6B7B901-80F6-4B93-9A59-6370A498F3CB}" type="sibTrans" cxnId="{9C6FC7D2-6C56-4CAC-B77B-1A94153FB629}">
      <dgm:prSet/>
      <dgm:spPr/>
      <dgm:t>
        <a:bodyPr/>
        <a:lstStyle/>
        <a:p>
          <a:endParaRPr lang="en-US"/>
        </a:p>
      </dgm:t>
    </dgm:pt>
    <dgm:pt modelId="{28000CD7-CB97-4877-96B1-2C1BD7C1D32E}" type="pres">
      <dgm:prSet presAssocID="{B697EEC2-0DA2-4D02-B0B3-AEE7519E6B24}" presName="root" presStyleCnt="0">
        <dgm:presLayoutVars>
          <dgm:dir/>
          <dgm:resizeHandles val="exact"/>
        </dgm:presLayoutVars>
      </dgm:prSet>
      <dgm:spPr/>
    </dgm:pt>
    <dgm:pt modelId="{E91F0650-9174-4DCA-BB94-D4DE43651B8E}" type="pres">
      <dgm:prSet presAssocID="{22FA458F-B2ED-42E4-8F2A-987172A69BC9}" presName="compNode" presStyleCnt="0"/>
      <dgm:spPr/>
    </dgm:pt>
    <dgm:pt modelId="{A5A09E04-A5B7-4E25-A13E-48149048865E}" type="pres">
      <dgm:prSet presAssocID="{22FA458F-B2ED-42E4-8F2A-987172A69BC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humbs Up Sign"/>
        </a:ext>
      </dgm:extLst>
    </dgm:pt>
    <dgm:pt modelId="{34E2CC13-6C31-462D-ABEB-90D8C3619BB3}" type="pres">
      <dgm:prSet presAssocID="{22FA458F-B2ED-42E4-8F2A-987172A69BC9}" presName="spaceRect" presStyleCnt="0"/>
      <dgm:spPr/>
    </dgm:pt>
    <dgm:pt modelId="{23371DB3-A4D5-44E5-B7D9-4CAB87A25FF2}" type="pres">
      <dgm:prSet presAssocID="{22FA458F-B2ED-42E4-8F2A-987172A69BC9}" presName="textRect" presStyleLbl="revTx" presStyleIdx="0" presStyleCnt="3" custLinFactNeighborY="-23167">
        <dgm:presLayoutVars>
          <dgm:chMax val="1"/>
          <dgm:chPref val="1"/>
        </dgm:presLayoutVars>
      </dgm:prSet>
      <dgm:spPr/>
    </dgm:pt>
    <dgm:pt modelId="{FF3C8CBD-3A93-41BF-A65F-0E1C2456AB2F}" type="pres">
      <dgm:prSet presAssocID="{E695C24D-2105-4764-B6C8-17E715A9F177}" presName="sibTrans" presStyleCnt="0"/>
      <dgm:spPr/>
    </dgm:pt>
    <dgm:pt modelId="{AD24C93C-BBB3-4A43-B502-5C5995F0E27F}" type="pres">
      <dgm:prSet presAssocID="{584B047A-98B4-48AF-9A78-EF0F0A0CF1E8}" presName="compNode" presStyleCnt="0"/>
      <dgm:spPr/>
    </dgm:pt>
    <dgm:pt modelId="{4183C4A9-255E-4066-B587-EC68491001FE}" type="pres">
      <dgm:prSet presAssocID="{584B047A-98B4-48AF-9A78-EF0F0A0CF1E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rt"/>
        </a:ext>
      </dgm:extLst>
    </dgm:pt>
    <dgm:pt modelId="{79055B89-348B-4CE0-B160-99DF7EE50DE9}" type="pres">
      <dgm:prSet presAssocID="{584B047A-98B4-48AF-9A78-EF0F0A0CF1E8}" presName="spaceRect" presStyleCnt="0"/>
      <dgm:spPr/>
    </dgm:pt>
    <dgm:pt modelId="{D19003B9-C352-4C76-9A0B-75B352481481}" type="pres">
      <dgm:prSet presAssocID="{584B047A-98B4-48AF-9A78-EF0F0A0CF1E8}" presName="textRect" presStyleLbl="revTx" presStyleIdx="1" presStyleCnt="3" custLinFactNeighborY="-23167">
        <dgm:presLayoutVars>
          <dgm:chMax val="1"/>
          <dgm:chPref val="1"/>
        </dgm:presLayoutVars>
      </dgm:prSet>
      <dgm:spPr/>
    </dgm:pt>
    <dgm:pt modelId="{2BD5CF4B-1B68-4CF5-82B2-FF0466867E5F}" type="pres">
      <dgm:prSet presAssocID="{7CE7BBA3-0D4F-4414-81FB-4785812811E5}" presName="sibTrans" presStyleCnt="0"/>
      <dgm:spPr/>
    </dgm:pt>
    <dgm:pt modelId="{196DFB51-37AA-4F13-918F-66C60276D19B}" type="pres">
      <dgm:prSet presAssocID="{8FB3DF06-708A-4145-8546-5A320B01262E}" presName="compNode" presStyleCnt="0"/>
      <dgm:spPr/>
    </dgm:pt>
    <dgm:pt modelId="{DD9C85FC-80DB-4AEC-A86F-519DBEBB04C1}" type="pres">
      <dgm:prSet presAssocID="{8FB3DF06-708A-4145-8546-5A320B01262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miling Face with No Fill"/>
        </a:ext>
      </dgm:extLst>
    </dgm:pt>
    <dgm:pt modelId="{2BCBA96B-5079-4AEB-93CA-999A107B54D3}" type="pres">
      <dgm:prSet presAssocID="{8FB3DF06-708A-4145-8546-5A320B01262E}" presName="spaceRect" presStyleCnt="0"/>
      <dgm:spPr/>
    </dgm:pt>
    <dgm:pt modelId="{AB7B090B-5C0D-4AD9-9A4E-375A1EDCC018}" type="pres">
      <dgm:prSet presAssocID="{8FB3DF06-708A-4145-8546-5A320B01262E}" presName="textRect" presStyleLbl="revTx" presStyleIdx="2" presStyleCnt="3" custLinFactNeighborY="-23167">
        <dgm:presLayoutVars>
          <dgm:chMax val="1"/>
          <dgm:chPref val="1"/>
        </dgm:presLayoutVars>
      </dgm:prSet>
      <dgm:spPr/>
    </dgm:pt>
  </dgm:ptLst>
  <dgm:cxnLst>
    <dgm:cxn modelId="{9A1D5394-9632-D64B-8BAF-6A25992BEA92}" type="presOf" srcId="{584B047A-98B4-48AF-9A78-EF0F0A0CF1E8}" destId="{D19003B9-C352-4C76-9A0B-75B352481481}" srcOrd="0" destOrd="0" presId="urn:microsoft.com/office/officeart/2018/2/layout/IconLabelList"/>
    <dgm:cxn modelId="{22AA03A9-1E5C-CE41-975F-EF34801D4411}" type="presOf" srcId="{B697EEC2-0DA2-4D02-B0B3-AEE7519E6B24}" destId="{28000CD7-CB97-4877-96B1-2C1BD7C1D32E}" srcOrd="0" destOrd="0" presId="urn:microsoft.com/office/officeart/2018/2/layout/IconLabelList"/>
    <dgm:cxn modelId="{4FB5EFBD-95F2-3341-BAF2-6E5AE5763035}" type="presOf" srcId="{22FA458F-B2ED-42E4-8F2A-987172A69BC9}" destId="{23371DB3-A4D5-44E5-B7D9-4CAB87A25FF2}" srcOrd="0" destOrd="0" presId="urn:microsoft.com/office/officeart/2018/2/layout/IconLabelList"/>
    <dgm:cxn modelId="{BA351EC8-6146-D24E-AE48-123E8B43D23D}" type="presOf" srcId="{8FB3DF06-708A-4145-8546-5A320B01262E}" destId="{AB7B090B-5C0D-4AD9-9A4E-375A1EDCC018}" srcOrd="0" destOrd="0" presId="urn:microsoft.com/office/officeart/2018/2/layout/IconLabelList"/>
    <dgm:cxn modelId="{75F8EBC9-0544-4891-AD93-E7844938AAB6}" srcId="{B697EEC2-0DA2-4D02-B0B3-AEE7519E6B24}" destId="{584B047A-98B4-48AF-9A78-EF0F0A0CF1E8}" srcOrd="1" destOrd="0" parTransId="{D6294A59-C3EB-46E3-A2FA-34DF57FA6181}" sibTransId="{7CE7BBA3-0D4F-4414-81FB-4785812811E5}"/>
    <dgm:cxn modelId="{9C6FC7D2-6C56-4CAC-B77B-1A94153FB629}" srcId="{B697EEC2-0DA2-4D02-B0B3-AEE7519E6B24}" destId="{8FB3DF06-708A-4145-8546-5A320B01262E}" srcOrd="2" destOrd="0" parTransId="{D62C59C7-DF00-4B76-8569-1FE1F05EACD0}" sibTransId="{A6B7B901-80F6-4B93-9A59-6370A498F3CB}"/>
    <dgm:cxn modelId="{C8A2E8DA-D8C2-4085-96DD-19E78ADC65F1}" srcId="{B697EEC2-0DA2-4D02-B0B3-AEE7519E6B24}" destId="{22FA458F-B2ED-42E4-8F2A-987172A69BC9}" srcOrd="0" destOrd="0" parTransId="{0D31CE43-E1BC-41AD-8524-753221DCBA4C}" sibTransId="{E695C24D-2105-4764-B6C8-17E715A9F177}"/>
    <dgm:cxn modelId="{03B86321-6BFE-EC4C-BA92-C62AAE965F47}" type="presParOf" srcId="{28000CD7-CB97-4877-96B1-2C1BD7C1D32E}" destId="{E91F0650-9174-4DCA-BB94-D4DE43651B8E}" srcOrd="0" destOrd="0" presId="urn:microsoft.com/office/officeart/2018/2/layout/IconLabelList"/>
    <dgm:cxn modelId="{0753C843-C3AB-F74A-9506-398DCC867E69}" type="presParOf" srcId="{E91F0650-9174-4DCA-BB94-D4DE43651B8E}" destId="{A5A09E04-A5B7-4E25-A13E-48149048865E}" srcOrd="0" destOrd="0" presId="urn:microsoft.com/office/officeart/2018/2/layout/IconLabelList"/>
    <dgm:cxn modelId="{279C461C-F71F-BA4A-AAA6-9AD860038A48}" type="presParOf" srcId="{E91F0650-9174-4DCA-BB94-D4DE43651B8E}" destId="{34E2CC13-6C31-462D-ABEB-90D8C3619BB3}" srcOrd="1" destOrd="0" presId="urn:microsoft.com/office/officeart/2018/2/layout/IconLabelList"/>
    <dgm:cxn modelId="{67D8766F-ED47-BE43-8826-811F291931C8}" type="presParOf" srcId="{E91F0650-9174-4DCA-BB94-D4DE43651B8E}" destId="{23371DB3-A4D5-44E5-B7D9-4CAB87A25FF2}" srcOrd="2" destOrd="0" presId="urn:microsoft.com/office/officeart/2018/2/layout/IconLabelList"/>
    <dgm:cxn modelId="{91030847-F18E-E84C-9A69-3714CB2E184B}" type="presParOf" srcId="{28000CD7-CB97-4877-96B1-2C1BD7C1D32E}" destId="{FF3C8CBD-3A93-41BF-A65F-0E1C2456AB2F}" srcOrd="1" destOrd="0" presId="urn:microsoft.com/office/officeart/2018/2/layout/IconLabelList"/>
    <dgm:cxn modelId="{8CC2FDCF-DCB1-6740-91A8-A45F235196AC}" type="presParOf" srcId="{28000CD7-CB97-4877-96B1-2C1BD7C1D32E}" destId="{AD24C93C-BBB3-4A43-B502-5C5995F0E27F}" srcOrd="2" destOrd="0" presId="urn:microsoft.com/office/officeart/2018/2/layout/IconLabelList"/>
    <dgm:cxn modelId="{8038F6C1-7175-7741-964F-8F396B50A343}" type="presParOf" srcId="{AD24C93C-BBB3-4A43-B502-5C5995F0E27F}" destId="{4183C4A9-255E-4066-B587-EC68491001FE}" srcOrd="0" destOrd="0" presId="urn:microsoft.com/office/officeart/2018/2/layout/IconLabelList"/>
    <dgm:cxn modelId="{9B046277-A812-4C4F-9082-F4C8A1B0FE56}" type="presParOf" srcId="{AD24C93C-BBB3-4A43-B502-5C5995F0E27F}" destId="{79055B89-348B-4CE0-B160-99DF7EE50DE9}" srcOrd="1" destOrd="0" presId="urn:microsoft.com/office/officeart/2018/2/layout/IconLabelList"/>
    <dgm:cxn modelId="{CA2299E6-F132-E54A-B154-8EED93F0DCAB}" type="presParOf" srcId="{AD24C93C-BBB3-4A43-B502-5C5995F0E27F}" destId="{D19003B9-C352-4C76-9A0B-75B352481481}" srcOrd="2" destOrd="0" presId="urn:microsoft.com/office/officeart/2018/2/layout/IconLabelList"/>
    <dgm:cxn modelId="{56D38278-C4A3-D44B-9157-99F904940123}" type="presParOf" srcId="{28000CD7-CB97-4877-96B1-2C1BD7C1D32E}" destId="{2BD5CF4B-1B68-4CF5-82B2-FF0466867E5F}" srcOrd="3" destOrd="0" presId="urn:microsoft.com/office/officeart/2018/2/layout/IconLabelList"/>
    <dgm:cxn modelId="{52EBBAF0-704A-6B40-A5FB-F36EA7FC738F}" type="presParOf" srcId="{28000CD7-CB97-4877-96B1-2C1BD7C1D32E}" destId="{196DFB51-37AA-4F13-918F-66C60276D19B}" srcOrd="4" destOrd="0" presId="urn:microsoft.com/office/officeart/2018/2/layout/IconLabelList"/>
    <dgm:cxn modelId="{848D9DD9-5419-DF4C-B29D-2AE06338246D}" type="presParOf" srcId="{196DFB51-37AA-4F13-918F-66C60276D19B}" destId="{DD9C85FC-80DB-4AEC-A86F-519DBEBB04C1}" srcOrd="0" destOrd="0" presId="urn:microsoft.com/office/officeart/2018/2/layout/IconLabelList"/>
    <dgm:cxn modelId="{C4C71D2A-C8CF-D146-87F9-29AAF5123FC6}" type="presParOf" srcId="{196DFB51-37AA-4F13-918F-66C60276D19B}" destId="{2BCBA96B-5079-4AEB-93CA-999A107B54D3}" srcOrd="1" destOrd="0" presId="urn:microsoft.com/office/officeart/2018/2/layout/IconLabelList"/>
    <dgm:cxn modelId="{E75AF85C-54F3-E74C-82B0-CCD63FCC695E}" type="presParOf" srcId="{196DFB51-37AA-4F13-918F-66C60276D19B}" destId="{AB7B090B-5C0D-4AD9-9A4E-375A1EDCC018}"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81A3DB-4D98-493D-B61F-29B3D9E9B9D7}" type="doc">
      <dgm:prSet loTypeId="urn:microsoft.com/office/officeart/2005/8/layout/process1" loCatId="list" qsTypeId="urn:microsoft.com/office/officeart/2005/8/quickstyle/simple1" qsCatId="simple" csTypeId="urn:microsoft.com/office/officeart/2005/8/colors/accent1_2" csCatId="accent1" phldr="1"/>
      <dgm:spPr/>
      <dgm:t>
        <a:bodyPr/>
        <a:lstStyle/>
        <a:p>
          <a:endParaRPr lang="en-US"/>
        </a:p>
      </dgm:t>
    </dgm:pt>
    <dgm:pt modelId="{761965E9-4310-40BF-951F-CB644B2EE855}">
      <dgm:prSet phldrT="[Text]" custT="1">
        <dgm:style>
          <a:lnRef idx="2">
            <a:schemeClr val="accent4"/>
          </a:lnRef>
          <a:fillRef idx="1">
            <a:schemeClr val="lt1"/>
          </a:fillRef>
          <a:effectRef idx="0">
            <a:schemeClr val="accent4"/>
          </a:effectRef>
          <a:fontRef idx="minor">
            <a:schemeClr val="dk1"/>
          </a:fontRef>
        </dgm:style>
      </dgm:prSet>
      <dgm:spPr/>
      <dgm:t>
        <a:bodyPr anchor="t"/>
        <a:lstStyle/>
        <a:p>
          <a:pPr marL="0" algn="ctr">
            <a:lnSpc>
              <a:spcPct val="100000"/>
            </a:lnSpc>
            <a:spcAft>
              <a:spcPts val="0"/>
            </a:spcAft>
          </a:pPr>
          <a:r>
            <a:rPr lang="en-US" sz="2400" b="1" dirty="0">
              <a:solidFill>
                <a:schemeClr val="tx2"/>
              </a:solidFill>
            </a:rPr>
            <a:t>Antecedent</a:t>
          </a:r>
        </a:p>
        <a:p>
          <a:pPr marL="0" algn="ctr">
            <a:lnSpc>
              <a:spcPct val="100000"/>
            </a:lnSpc>
            <a:spcAft>
              <a:spcPts val="0"/>
            </a:spcAft>
          </a:pPr>
          <a:r>
            <a:rPr lang="en-US" sz="1200" b="1" dirty="0">
              <a:solidFill>
                <a:schemeClr val="tx2"/>
              </a:solidFill>
            </a:rPr>
            <a:t>____________</a:t>
          </a:r>
        </a:p>
        <a:p>
          <a:pPr marL="0" algn="ctr">
            <a:lnSpc>
              <a:spcPct val="100000"/>
            </a:lnSpc>
            <a:spcAft>
              <a:spcPts val="0"/>
            </a:spcAft>
          </a:pPr>
          <a:r>
            <a:rPr lang="en-US" sz="2000" dirty="0">
              <a:solidFill>
                <a:schemeClr val="tx2"/>
              </a:solidFill>
            </a:rPr>
            <a:t>What happens </a:t>
          </a:r>
          <a:r>
            <a:rPr lang="en-US" sz="2000" b="1" dirty="0">
              <a:solidFill>
                <a:schemeClr val="tx2"/>
              </a:solidFill>
            </a:rPr>
            <a:t>BEFORE</a:t>
          </a:r>
          <a:r>
            <a:rPr lang="en-US" sz="2000" dirty="0">
              <a:solidFill>
                <a:schemeClr val="tx2"/>
              </a:solidFill>
            </a:rPr>
            <a:t> the behavior</a:t>
          </a:r>
          <a:endParaRPr lang="en-US" sz="2400" b="1" dirty="0">
            <a:solidFill>
              <a:schemeClr val="tx2"/>
            </a:solidFill>
          </a:endParaRPr>
        </a:p>
      </dgm:t>
    </dgm:pt>
    <dgm:pt modelId="{3B2FA265-30F5-4696-B55D-BEC0D8CD8D77}" type="parTrans" cxnId="{6014F34C-61B5-4892-9F36-AD354EDA960B}">
      <dgm:prSet/>
      <dgm:spPr/>
      <dgm:t>
        <a:bodyPr/>
        <a:lstStyle/>
        <a:p>
          <a:pPr>
            <a:lnSpc>
              <a:spcPct val="100000"/>
            </a:lnSpc>
          </a:pPr>
          <a:endParaRPr lang="en-US"/>
        </a:p>
      </dgm:t>
    </dgm:pt>
    <dgm:pt modelId="{80E381D2-1482-44C0-AA66-2C56C597B69D}" type="sibTrans" cxnId="{6014F34C-61B5-4892-9F36-AD354EDA960B}">
      <dgm:prSet>
        <dgm:style>
          <a:lnRef idx="1">
            <a:schemeClr val="accent3"/>
          </a:lnRef>
          <a:fillRef idx="3">
            <a:schemeClr val="accent3"/>
          </a:fillRef>
          <a:effectRef idx="2">
            <a:schemeClr val="accent3"/>
          </a:effectRef>
          <a:fontRef idx="minor">
            <a:schemeClr val="lt1"/>
          </a:fontRef>
        </dgm:style>
      </dgm:prSet>
      <dgm:spPr/>
      <dgm:t>
        <a:bodyPr/>
        <a:lstStyle/>
        <a:p>
          <a:pPr>
            <a:lnSpc>
              <a:spcPct val="100000"/>
            </a:lnSpc>
          </a:pPr>
          <a:endParaRPr lang="en-US"/>
        </a:p>
      </dgm:t>
    </dgm:pt>
    <dgm:pt modelId="{050BCB77-9886-4C0B-A709-13DDB8F239DD}">
      <dgm:prSet phldrT="[Text]" custT="1">
        <dgm:style>
          <a:lnRef idx="2">
            <a:schemeClr val="accent1"/>
          </a:lnRef>
          <a:fillRef idx="1">
            <a:schemeClr val="lt1"/>
          </a:fillRef>
          <a:effectRef idx="0">
            <a:schemeClr val="accent1"/>
          </a:effectRef>
          <a:fontRef idx="minor">
            <a:schemeClr val="dk1"/>
          </a:fontRef>
        </dgm:style>
      </dgm:prSet>
      <dgm:spPr/>
      <dgm:t>
        <a:bodyPr anchor="t"/>
        <a:lstStyle/>
        <a:p>
          <a:pPr marL="0" algn="ctr">
            <a:lnSpc>
              <a:spcPct val="100000"/>
            </a:lnSpc>
            <a:spcAft>
              <a:spcPts val="0"/>
            </a:spcAft>
            <a:buNone/>
          </a:pPr>
          <a:r>
            <a:rPr lang="en-US" sz="2400" b="1" dirty="0">
              <a:solidFill>
                <a:schemeClr val="tx2"/>
              </a:solidFill>
            </a:rPr>
            <a:t>Behavior</a:t>
          </a:r>
          <a:br>
            <a:rPr lang="en-US" sz="2400" b="1" dirty="0">
              <a:solidFill>
                <a:schemeClr val="tx2"/>
              </a:solidFill>
            </a:rPr>
          </a:br>
          <a:r>
            <a:rPr lang="en-US" sz="1200" b="1" dirty="0">
              <a:solidFill>
                <a:schemeClr val="tx2"/>
              </a:solidFill>
            </a:rPr>
            <a:t>____________</a:t>
          </a:r>
          <a:br>
            <a:rPr lang="en-US" sz="2400" b="1" dirty="0">
              <a:solidFill>
                <a:schemeClr val="tx2"/>
              </a:solidFill>
            </a:rPr>
          </a:br>
          <a:br>
            <a:rPr lang="en-US" sz="2000" b="1" dirty="0">
              <a:solidFill>
                <a:schemeClr val="tx2"/>
              </a:solidFill>
            </a:rPr>
          </a:br>
          <a:r>
            <a:rPr lang="en-US" sz="2000" dirty="0">
              <a:solidFill>
                <a:schemeClr val="tx2"/>
              </a:solidFill>
            </a:rPr>
            <a:t>The behavior</a:t>
          </a:r>
          <a:endParaRPr lang="en-US" sz="2400" b="1" dirty="0">
            <a:solidFill>
              <a:schemeClr val="tx2"/>
            </a:solidFill>
          </a:endParaRPr>
        </a:p>
      </dgm:t>
    </dgm:pt>
    <dgm:pt modelId="{480F913C-03AA-4754-A770-E8465C60934F}" type="parTrans" cxnId="{95EEB1F8-0DD6-4E2F-8CF7-0C10538AE06D}">
      <dgm:prSet/>
      <dgm:spPr/>
      <dgm:t>
        <a:bodyPr/>
        <a:lstStyle/>
        <a:p>
          <a:pPr>
            <a:lnSpc>
              <a:spcPct val="100000"/>
            </a:lnSpc>
          </a:pPr>
          <a:endParaRPr lang="en-US"/>
        </a:p>
      </dgm:t>
    </dgm:pt>
    <dgm:pt modelId="{D52C88CE-3CB8-4C91-A2F6-6154B3CDCF7D}" type="sibTrans" cxnId="{95EEB1F8-0DD6-4E2F-8CF7-0C10538AE06D}">
      <dgm:prSet>
        <dgm:style>
          <a:lnRef idx="1">
            <a:schemeClr val="accent3"/>
          </a:lnRef>
          <a:fillRef idx="3">
            <a:schemeClr val="accent3"/>
          </a:fillRef>
          <a:effectRef idx="2">
            <a:schemeClr val="accent3"/>
          </a:effectRef>
          <a:fontRef idx="minor">
            <a:schemeClr val="lt1"/>
          </a:fontRef>
        </dgm:style>
      </dgm:prSet>
      <dgm:spPr/>
      <dgm:t>
        <a:bodyPr/>
        <a:lstStyle/>
        <a:p>
          <a:pPr>
            <a:lnSpc>
              <a:spcPct val="100000"/>
            </a:lnSpc>
          </a:pPr>
          <a:endParaRPr lang="en-US"/>
        </a:p>
      </dgm:t>
    </dgm:pt>
    <dgm:pt modelId="{2A1BCAD1-F0F0-4F54-B7BC-BDE5CA15432E}">
      <dgm:prSet phldrT="[Text]" custT="1">
        <dgm:style>
          <a:lnRef idx="2">
            <a:schemeClr val="accent2"/>
          </a:lnRef>
          <a:fillRef idx="1">
            <a:schemeClr val="lt1"/>
          </a:fillRef>
          <a:effectRef idx="0">
            <a:schemeClr val="accent2"/>
          </a:effectRef>
          <a:fontRef idx="minor">
            <a:schemeClr val="dk1"/>
          </a:fontRef>
        </dgm:style>
      </dgm:prSet>
      <dgm:spPr/>
      <dgm:t>
        <a:bodyPr anchor="t"/>
        <a:lstStyle/>
        <a:p>
          <a:pPr marL="0" algn="ctr">
            <a:lnSpc>
              <a:spcPct val="100000"/>
            </a:lnSpc>
            <a:spcAft>
              <a:spcPts val="0"/>
            </a:spcAft>
          </a:pPr>
          <a:r>
            <a:rPr lang="en-US" sz="2400" b="1" dirty="0">
              <a:solidFill>
                <a:schemeClr val="tx2"/>
              </a:solidFill>
            </a:rPr>
            <a:t>Consequence</a:t>
          </a:r>
          <a:br>
            <a:rPr lang="en-US" sz="2400" b="1" dirty="0">
              <a:solidFill>
                <a:schemeClr val="tx2"/>
              </a:solidFill>
            </a:rPr>
          </a:br>
          <a:r>
            <a:rPr lang="en-US" sz="1200" b="1" dirty="0">
              <a:solidFill>
                <a:schemeClr val="tx2"/>
              </a:solidFill>
            </a:rPr>
            <a:t>____________</a:t>
          </a:r>
          <a:br>
            <a:rPr lang="en-US" sz="1200" b="1" dirty="0">
              <a:solidFill>
                <a:schemeClr val="tx2"/>
              </a:solidFill>
            </a:rPr>
          </a:br>
          <a:r>
            <a:rPr lang="en-US" sz="2000" dirty="0">
              <a:solidFill>
                <a:schemeClr val="tx2"/>
              </a:solidFill>
            </a:rPr>
            <a:t>What happens </a:t>
          </a:r>
          <a:r>
            <a:rPr lang="en-US" sz="2000" b="1" dirty="0">
              <a:solidFill>
                <a:schemeClr val="tx2"/>
              </a:solidFill>
            </a:rPr>
            <a:t>AFTER</a:t>
          </a:r>
          <a:r>
            <a:rPr lang="en-US" sz="2000" dirty="0">
              <a:solidFill>
                <a:schemeClr val="tx2"/>
              </a:solidFill>
            </a:rPr>
            <a:t> the behavior</a:t>
          </a:r>
          <a:endParaRPr lang="en-US" sz="2400" b="1" dirty="0">
            <a:solidFill>
              <a:schemeClr val="tx2"/>
            </a:solidFill>
          </a:endParaRPr>
        </a:p>
      </dgm:t>
    </dgm:pt>
    <dgm:pt modelId="{357BEA96-23C1-41B3-B34E-7434E068A9A3}" type="parTrans" cxnId="{6A53C0BC-9886-4311-AC5A-EE28B3CC023D}">
      <dgm:prSet/>
      <dgm:spPr/>
      <dgm:t>
        <a:bodyPr/>
        <a:lstStyle/>
        <a:p>
          <a:pPr>
            <a:lnSpc>
              <a:spcPct val="100000"/>
            </a:lnSpc>
          </a:pPr>
          <a:endParaRPr lang="en-US"/>
        </a:p>
      </dgm:t>
    </dgm:pt>
    <dgm:pt modelId="{14E226D2-46AA-4703-B593-5F3E1BC0AABA}" type="sibTrans" cxnId="{6A53C0BC-9886-4311-AC5A-EE28B3CC023D}">
      <dgm:prSet/>
      <dgm:spPr/>
      <dgm:t>
        <a:bodyPr/>
        <a:lstStyle/>
        <a:p>
          <a:pPr>
            <a:lnSpc>
              <a:spcPct val="100000"/>
            </a:lnSpc>
          </a:pPr>
          <a:endParaRPr lang="en-US"/>
        </a:p>
      </dgm:t>
    </dgm:pt>
    <dgm:pt modelId="{24C6AB28-D272-2145-8233-D28E2ECFB5A5}" type="pres">
      <dgm:prSet presAssocID="{6581A3DB-4D98-493D-B61F-29B3D9E9B9D7}" presName="Name0" presStyleCnt="0">
        <dgm:presLayoutVars>
          <dgm:dir/>
          <dgm:resizeHandles val="exact"/>
        </dgm:presLayoutVars>
      </dgm:prSet>
      <dgm:spPr/>
    </dgm:pt>
    <dgm:pt modelId="{00183989-9530-B543-8A91-D2A1AA507C5B}" type="pres">
      <dgm:prSet presAssocID="{761965E9-4310-40BF-951F-CB644B2EE855}" presName="node" presStyleLbl="node1" presStyleIdx="0" presStyleCnt="3" custScaleX="209514">
        <dgm:presLayoutVars>
          <dgm:bulletEnabled val="1"/>
        </dgm:presLayoutVars>
      </dgm:prSet>
      <dgm:spPr/>
    </dgm:pt>
    <dgm:pt modelId="{FB8C2081-8C41-324D-A3EC-64D091916F34}" type="pres">
      <dgm:prSet presAssocID="{80E381D2-1482-44C0-AA66-2C56C597B69D}" presName="sibTrans" presStyleLbl="sibTrans2D1" presStyleIdx="0" presStyleCnt="2"/>
      <dgm:spPr/>
    </dgm:pt>
    <dgm:pt modelId="{25A047DA-E5AD-5A44-952A-1D3092693CAB}" type="pres">
      <dgm:prSet presAssocID="{80E381D2-1482-44C0-AA66-2C56C597B69D}" presName="connectorText" presStyleLbl="sibTrans2D1" presStyleIdx="0" presStyleCnt="2"/>
      <dgm:spPr/>
    </dgm:pt>
    <dgm:pt modelId="{9B700F80-8D62-9C45-A565-4347F79C4A5A}" type="pres">
      <dgm:prSet presAssocID="{050BCB77-9886-4C0B-A709-13DDB8F239DD}" presName="node" presStyleLbl="node1" presStyleIdx="1" presStyleCnt="3" custScaleX="209514">
        <dgm:presLayoutVars>
          <dgm:bulletEnabled val="1"/>
        </dgm:presLayoutVars>
      </dgm:prSet>
      <dgm:spPr/>
    </dgm:pt>
    <dgm:pt modelId="{9CC9B841-EBF3-FC4C-ABFC-D306EE7B0128}" type="pres">
      <dgm:prSet presAssocID="{D52C88CE-3CB8-4C91-A2F6-6154B3CDCF7D}" presName="sibTrans" presStyleLbl="sibTrans2D1" presStyleIdx="1" presStyleCnt="2"/>
      <dgm:spPr/>
    </dgm:pt>
    <dgm:pt modelId="{DC778D76-C2ED-E148-9482-EFAFEF107B55}" type="pres">
      <dgm:prSet presAssocID="{D52C88CE-3CB8-4C91-A2F6-6154B3CDCF7D}" presName="connectorText" presStyleLbl="sibTrans2D1" presStyleIdx="1" presStyleCnt="2"/>
      <dgm:spPr/>
    </dgm:pt>
    <dgm:pt modelId="{62185D67-7CC3-F344-A365-EC64CF620681}" type="pres">
      <dgm:prSet presAssocID="{2A1BCAD1-F0F0-4F54-B7BC-BDE5CA15432E}" presName="node" presStyleLbl="node1" presStyleIdx="2" presStyleCnt="3" custScaleX="209514">
        <dgm:presLayoutVars>
          <dgm:bulletEnabled val="1"/>
        </dgm:presLayoutVars>
      </dgm:prSet>
      <dgm:spPr/>
    </dgm:pt>
  </dgm:ptLst>
  <dgm:cxnLst>
    <dgm:cxn modelId="{8DF2871A-FA48-E247-88BD-6DACC48F5E96}" type="presOf" srcId="{D52C88CE-3CB8-4C91-A2F6-6154B3CDCF7D}" destId="{9CC9B841-EBF3-FC4C-ABFC-D306EE7B0128}" srcOrd="0" destOrd="0" presId="urn:microsoft.com/office/officeart/2005/8/layout/process1"/>
    <dgm:cxn modelId="{C3E3E444-15CC-9244-9555-B01CE3A4CEDA}" type="presOf" srcId="{6581A3DB-4D98-493D-B61F-29B3D9E9B9D7}" destId="{24C6AB28-D272-2145-8233-D28E2ECFB5A5}" srcOrd="0" destOrd="0" presId="urn:microsoft.com/office/officeart/2005/8/layout/process1"/>
    <dgm:cxn modelId="{D5EE8A47-4565-C646-9B81-40B230492B07}" type="presOf" srcId="{80E381D2-1482-44C0-AA66-2C56C597B69D}" destId="{25A047DA-E5AD-5A44-952A-1D3092693CAB}" srcOrd="1" destOrd="0" presId="urn:microsoft.com/office/officeart/2005/8/layout/process1"/>
    <dgm:cxn modelId="{6014F34C-61B5-4892-9F36-AD354EDA960B}" srcId="{6581A3DB-4D98-493D-B61F-29B3D9E9B9D7}" destId="{761965E9-4310-40BF-951F-CB644B2EE855}" srcOrd="0" destOrd="0" parTransId="{3B2FA265-30F5-4696-B55D-BEC0D8CD8D77}" sibTransId="{80E381D2-1482-44C0-AA66-2C56C597B69D}"/>
    <dgm:cxn modelId="{04566286-90F0-124F-B3B1-7F70E594C74D}" type="presOf" srcId="{80E381D2-1482-44C0-AA66-2C56C597B69D}" destId="{FB8C2081-8C41-324D-A3EC-64D091916F34}" srcOrd="0" destOrd="0" presId="urn:microsoft.com/office/officeart/2005/8/layout/process1"/>
    <dgm:cxn modelId="{1BD3DB9E-631D-0040-B667-54EA4C0D4CB2}" type="presOf" srcId="{D52C88CE-3CB8-4C91-A2F6-6154B3CDCF7D}" destId="{DC778D76-C2ED-E148-9482-EFAFEF107B55}" srcOrd="1" destOrd="0" presId="urn:microsoft.com/office/officeart/2005/8/layout/process1"/>
    <dgm:cxn modelId="{6A53C0BC-9886-4311-AC5A-EE28B3CC023D}" srcId="{6581A3DB-4D98-493D-B61F-29B3D9E9B9D7}" destId="{2A1BCAD1-F0F0-4F54-B7BC-BDE5CA15432E}" srcOrd="2" destOrd="0" parTransId="{357BEA96-23C1-41B3-B34E-7434E068A9A3}" sibTransId="{14E226D2-46AA-4703-B593-5F3E1BC0AABA}"/>
    <dgm:cxn modelId="{9157E3BF-D8C0-3E46-974E-8491F1C941B7}" type="presOf" srcId="{050BCB77-9886-4C0B-A709-13DDB8F239DD}" destId="{9B700F80-8D62-9C45-A565-4347F79C4A5A}" srcOrd="0" destOrd="0" presId="urn:microsoft.com/office/officeart/2005/8/layout/process1"/>
    <dgm:cxn modelId="{0366DCED-31E2-044D-8FED-C5C84F107F5A}" type="presOf" srcId="{2A1BCAD1-F0F0-4F54-B7BC-BDE5CA15432E}" destId="{62185D67-7CC3-F344-A365-EC64CF620681}" srcOrd="0" destOrd="0" presId="urn:microsoft.com/office/officeart/2005/8/layout/process1"/>
    <dgm:cxn modelId="{95EEB1F8-0DD6-4E2F-8CF7-0C10538AE06D}" srcId="{6581A3DB-4D98-493D-B61F-29B3D9E9B9D7}" destId="{050BCB77-9886-4C0B-A709-13DDB8F239DD}" srcOrd="1" destOrd="0" parTransId="{480F913C-03AA-4754-A770-E8465C60934F}" sibTransId="{D52C88CE-3CB8-4C91-A2F6-6154B3CDCF7D}"/>
    <dgm:cxn modelId="{90940CFA-868D-9D45-836D-ABE9CD143B30}" type="presOf" srcId="{761965E9-4310-40BF-951F-CB644B2EE855}" destId="{00183989-9530-B543-8A91-D2A1AA507C5B}" srcOrd="0" destOrd="0" presId="urn:microsoft.com/office/officeart/2005/8/layout/process1"/>
    <dgm:cxn modelId="{6C0F0A02-59BF-5547-917E-3FBA025B1284}" type="presParOf" srcId="{24C6AB28-D272-2145-8233-D28E2ECFB5A5}" destId="{00183989-9530-B543-8A91-D2A1AA507C5B}" srcOrd="0" destOrd="0" presId="urn:microsoft.com/office/officeart/2005/8/layout/process1"/>
    <dgm:cxn modelId="{F37A11A5-002A-E145-86A6-54870BD8BE8F}" type="presParOf" srcId="{24C6AB28-D272-2145-8233-D28E2ECFB5A5}" destId="{FB8C2081-8C41-324D-A3EC-64D091916F34}" srcOrd="1" destOrd="0" presId="urn:microsoft.com/office/officeart/2005/8/layout/process1"/>
    <dgm:cxn modelId="{4663D516-1D76-FB4D-9ABC-85E9F71B3970}" type="presParOf" srcId="{FB8C2081-8C41-324D-A3EC-64D091916F34}" destId="{25A047DA-E5AD-5A44-952A-1D3092693CAB}" srcOrd="0" destOrd="0" presId="urn:microsoft.com/office/officeart/2005/8/layout/process1"/>
    <dgm:cxn modelId="{D5FCA6CE-7252-254F-9B9B-0AD23E67D0C1}" type="presParOf" srcId="{24C6AB28-D272-2145-8233-D28E2ECFB5A5}" destId="{9B700F80-8D62-9C45-A565-4347F79C4A5A}" srcOrd="2" destOrd="0" presId="urn:microsoft.com/office/officeart/2005/8/layout/process1"/>
    <dgm:cxn modelId="{B2FC5E4A-6C38-8F4F-B090-25705D72DFCE}" type="presParOf" srcId="{24C6AB28-D272-2145-8233-D28E2ECFB5A5}" destId="{9CC9B841-EBF3-FC4C-ABFC-D306EE7B0128}" srcOrd="3" destOrd="0" presId="urn:microsoft.com/office/officeart/2005/8/layout/process1"/>
    <dgm:cxn modelId="{35D1864E-B0A0-7948-94B2-0B5534C6FFDE}" type="presParOf" srcId="{9CC9B841-EBF3-FC4C-ABFC-D306EE7B0128}" destId="{DC778D76-C2ED-E148-9482-EFAFEF107B55}" srcOrd="0" destOrd="0" presId="urn:microsoft.com/office/officeart/2005/8/layout/process1"/>
    <dgm:cxn modelId="{9523D6E4-7AC2-5443-95A8-45B40BAA367F}" type="presParOf" srcId="{24C6AB28-D272-2145-8233-D28E2ECFB5A5}" destId="{62185D67-7CC3-F344-A365-EC64CF620681}"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5C8DFEE-CEB0-4BBF-BF11-3D642B0FB9C9}"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DDA35F18-F632-4934-AA80-72A7D570B6B8}">
      <dgm:prSet phldrT="[Text]"/>
      <dgm:spPr>
        <a:solidFill>
          <a:schemeClr val="accent2"/>
        </a:solidFill>
      </dgm:spPr>
      <dgm:t>
        <a:bodyPr/>
        <a:lstStyle/>
        <a:p>
          <a:r>
            <a:rPr lang="en-US" dirty="0"/>
            <a:t>How we respond to challenging behavior </a:t>
          </a:r>
        </a:p>
      </dgm:t>
    </dgm:pt>
    <dgm:pt modelId="{110F617C-682F-4186-8838-8F9C88A9C165}" type="parTrans" cxnId="{CE05848B-0680-4F9D-955A-4CEE4AE1619F}">
      <dgm:prSet/>
      <dgm:spPr/>
      <dgm:t>
        <a:bodyPr/>
        <a:lstStyle/>
        <a:p>
          <a:endParaRPr lang="en-US"/>
        </a:p>
      </dgm:t>
    </dgm:pt>
    <dgm:pt modelId="{3DBDD59A-E2C6-4BF1-8FFB-D241F7EFE4B0}" type="sibTrans" cxnId="{CE05848B-0680-4F9D-955A-4CEE4AE1619F}">
      <dgm:prSet/>
      <dgm:spPr/>
      <dgm:t>
        <a:bodyPr/>
        <a:lstStyle/>
        <a:p>
          <a:endParaRPr lang="en-US"/>
        </a:p>
      </dgm:t>
    </dgm:pt>
    <dgm:pt modelId="{001806CF-5768-4A3A-9FCF-8AC4EFDA044E}">
      <dgm:prSet phldrT="[Text]"/>
      <dgm:spPr>
        <a:solidFill>
          <a:schemeClr val="accent1"/>
        </a:solidFill>
      </dgm:spPr>
      <dgm:t>
        <a:bodyPr/>
        <a:lstStyle/>
        <a:p>
          <a:r>
            <a:rPr lang="en-US" dirty="0"/>
            <a:t>More likely to happen </a:t>
          </a:r>
        </a:p>
      </dgm:t>
    </dgm:pt>
    <dgm:pt modelId="{5AF81ADC-EFF5-4436-BDCF-EEDF8B57799B}" type="parTrans" cxnId="{81472F6C-3AF7-4CB0-8E6C-FCF126D0C873}">
      <dgm:prSet/>
      <dgm:spPr/>
      <dgm:t>
        <a:bodyPr/>
        <a:lstStyle/>
        <a:p>
          <a:endParaRPr lang="en-US"/>
        </a:p>
      </dgm:t>
    </dgm:pt>
    <dgm:pt modelId="{FFE321FE-2C12-4AB6-BAD4-C71985AABF81}" type="sibTrans" cxnId="{81472F6C-3AF7-4CB0-8E6C-FCF126D0C873}">
      <dgm:prSet/>
      <dgm:spPr/>
      <dgm:t>
        <a:bodyPr/>
        <a:lstStyle/>
        <a:p>
          <a:endParaRPr lang="en-US"/>
        </a:p>
      </dgm:t>
    </dgm:pt>
    <dgm:pt modelId="{0CBE5828-A4CA-4093-AE26-7D643CA6247C}">
      <dgm:prSet phldrT="[Text]"/>
      <dgm:spPr>
        <a:solidFill>
          <a:schemeClr val="accent1"/>
        </a:solidFill>
      </dgm:spPr>
      <dgm:t>
        <a:bodyPr/>
        <a:lstStyle/>
        <a:p>
          <a:r>
            <a:rPr lang="en-US" dirty="0"/>
            <a:t>Less likely to happen </a:t>
          </a:r>
        </a:p>
      </dgm:t>
    </dgm:pt>
    <dgm:pt modelId="{5AEB09DC-2D9D-46E7-A49F-1BA4EF6FC3B2}" type="parTrans" cxnId="{24181FA2-6CC2-4D81-98D9-302C2D82D33D}">
      <dgm:prSet/>
      <dgm:spPr/>
      <dgm:t>
        <a:bodyPr/>
        <a:lstStyle/>
        <a:p>
          <a:endParaRPr lang="en-US"/>
        </a:p>
      </dgm:t>
    </dgm:pt>
    <dgm:pt modelId="{67FA4146-BAD5-4B9D-AECC-0E1DEBBF2D9F}" type="sibTrans" cxnId="{24181FA2-6CC2-4D81-98D9-302C2D82D33D}">
      <dgm:prSet/>
      <dgm:spPr/>
      <dgm:t>
        <a:bodyPr/>
        <a:lstStyle/>
        <a:p>
          <a:endParaRPr lang="en-US"/>
        </a:p>
      </dgm:t>
    </dgm:pt>
    <dgm:pt modelId="{E549847B-F1CD-4509-B57D-B8C53612C972}" type="pres">
      <dgm:prSet presAssocID="{F5C8DFEE-CEB0-4BBF-BF11-3D642B0FB9C9}" presName="diagram" presStyleCnt="0">
        <dgm:presLayoutVars>
          <dgm:chPref val="1"/>
          <dgm:dir/>
          <dgm:animOne val="branch"/>
          <dgm:animLvl val="lvl"/>
          <dgm:resizeHandles val="exact"/>
        </dgm:presLayoutVars>
      </dgm:prSet>
      <dgm:spPr/>
    </dgm:pt>
    <dgm:pt modelId="{509C0DF3-F84B-4ED0-B874-1C7C67F29838}" type="pres">
      <dgm:prSet presAssocID="{DDA35F18-F632-4934-AA80-72A7D570B6B8}" presName="root1" presStyleCnt="0"/>
      <dgm:spPr/>
    </dgm:pt>
    <dgm:pt modelId="{79A04FEB-67AF-48E8-AFF0-A804F524CB1D}" type="pres">
      <dgm:prSet presAssocID="{DDA35F18-F632-4934-AA80-72A7D570B6B8}" presName="LevelOneTextNode" presStyleLbl="node0" presStyleIdx="0" presStyleCnt="1">
        <dgm:presLayoutVars>
          <dgm:chPref val="3"/>
        </dgm:presLayoutVars>
      </dgm:prSet>
      <dgm:spPr/>
    </dgm:pt>
    <dgm:pt modelId="{E290A55C-5F00-4680-8A2D-2473E8D64BA1}" type="pres">
      <dgm:prSet presAssocID="{DDA35F18-F632-4934-AA80-72A7D570B6B8}" presName="level2hierChild" presStyleCnt="0"/>
      <dgm:spPr/>
    </dgm:pt>
    <dgm:pt modelId="{B817B939-8BEB-4CF5-AA54-5523F395C960}" type="pres">
      <dgm:prSet presAssocID="{5AF81ADC-EFF5-4436-BDCF-EEDF8B57799B}" presName="conn2-1" presStyleLbl="parChTrans1D2" presStyleIdx="0" presStyleCnt="2"/>
      <dgm:spPr/>
    </dgm:pt>
    <dgm:pt modelId="{A7D72B04-A69D-4628-9EE2-82657D5FB01E}" type="pres">
      <dgm:prSet presAssocID="{5AF81ADC-EFF5-4436-BDCF-EEDF8B57799B}" presName="connTx" presStyleLbl="parChTrans1D2" presStyleIdx="0" presStyleCnt="2"/>
      <dgm:spPr/>
    </dgm:pt>
    <dgm:pt modelId="{76DEA2F2-F0E1-455A-9017-7639C49E04B1}" type="pres">
      <dgm:prSet presAssocID="{001806CF-5768-4A3A-9FCF-8AC4EFDA044E}" presName="root2" presStyleCnt="0"/>
      <dgm:spPr/>
    </dgm:pt>
    <dgm:pt modelId="{6657FE41-9268-4875-8E65-5F91AE95D138}" type="pres">
      <dgm:prSet presAssocID="{001806CF-5768-4A3A-9FCF-8AC4EFDA044E}" presName="LevelTwoTextNode" presStyleLbl="node2" presStyleIdx="0" presStyleCnt="2">
        <dgm:presLayoutVars>
          <dgm:chPref val="3"/>
        </dgm:presLayoutVars>
      </dgm:prSet>
      <dgm:spPr/>
    </dgm:pt>
    <dgm:pt modelId="{27D59189-91B7-4439-8F8D-8968154D922B}" type="pres">
      <dgm:prSet presAssocID="{001806CF-5768-4A3A-9FCF-8AC4EFDA044E}" presName="level3hierChild" presStyleCnt="0"/>
      <dgm:spPr/>
    </dgm:pt>
    <dgm:pt modelId="{6B9EEE84-A20D-46ED-A069-A16DD37B3140}" type="pres">
      <dgm:prSet presAssocID="{5AEB09DC-2D9D-46E7-A49F-1BA4EF6FC3B2}" presName="conn2-1" presStyleLbl="parChTrans1D2" presStyleIdx="1" presStyleCnt="2"/>
      <dgm:spPr/>
    </dgm:pt>
    <dgm:pt modelId="{0D834CFE-CCB4-4881-8E1C-8AADE7CA8DAC}" type="pres">
      <dgm:prSet presAssocID="{5AEB09DC-2D9D-46E7-A49F-1BA4EF6FC3B2}" presName="connTx" presStyleLbl="parChTrans1D2" presStyleIdx="1" presStyleCnt="2"/>
      <dgm:spPr/>
    </dgm:pt>
    <dgm:pt modelId="{1175E665-59BD-4E58-80FF-BDFA26658FD9}" type="pres">
      <dgm:prSet presAssocID="{0CBE5828-A4CA-4093-AE26-7D643CA6247C}" presName="root2" presStyleCnt="0"/>
      <dgm:spPr/>
    </dgm:pt>
    <dgm:pt modelId="{121B237A-D90A-4BE3-B736-B1629433E2EF}" type="pres">
      <dgm:prSet presAssocID="{0CBE5828-A4CA-4093-AE26-7D643CA6247C}" presName="LevelTwoTextNode" presStyleLbl="node2" presStyleIdx="1" presStyleCnt="2">
        <dgm:presLayoutVars>
          <dgm:chPref val="3"/>
        </dgm:presLayoutVars>
      </dgm:prSet>
      <dgm:spPr/>
    </dgm:pt>
    <dgm:pt modelId="{A4F59C15-940E-45C9-89AC-72055B050D06}" type="pres">
      <dgm:prSet presAssocID="{0CBE5828-A4CA-4093-AE26-7D643CA6247C}" presName="level3hierChild" presStyleCnt="0"/>
      <dgm:spPr/>
    </dgm:pt>
  </dgm:ptLst>
  <dgm:cxnLst>
    <dgm:cxn modelId="{15897501-1FF7-4456-884E-96BDF12D6D7E}" type="presOf" srcId="{001806CF-5768-4A3A-9FCF-8AC4EFDA044E}" destId="{6657FE41-9268-4875-8E65-5F91AE95D138}" srcOrd="0" destOrd="0" presId="urn:microsoft.com/office/officeart/2005/8/layout/hierarchy2"/>
    <dgm:cxn modelId="{4B4D9044-1099-4685-ADF6-8C9DE043FEDC}" type="presOf" srcId="{5AEB09DC-2D9D-46E7-A49F-1BA4EF6FC3B2}" destId="{0D834CFE-CCB4-4881-8E1C-8AADE7CA8DAC}" srcOrd="1" destOrd="0" presId="urn:microsoft.com/office/officeart/2005/8/layout/hierarchy2"/>
    <dgm:cxn modelId="{BF91724C-EFDC-4C7B-A915-FD70111FE466}" type="presOf" srcId="{5AEB09DC-2D9D-46E7-A49F-1BA4EF6FC3B2}" destId="{6B9EEE84-A20D-46ED-A069-A16DD37B3140}" srcOrd="0" destOrd="0" presId="urn:microsoft.com/office/officeart/2005/8/layout/hierarchy2"/>
    <dgm:cxn modelId="{5B8CC95F-9E6A-45BE-89D0-A8F11CF986C6}" type="presOf" srcId="{5AF81ADC-EFF5-4436-BDCF-EEDF8B57799B}" destId="{A7D72B04-A69D-4628-9EE2-82657D5FB01E}" srcOrd="1" destOrd="0" presId="urn:microsoft.com/office/officeart/2005/8/layout/hierarchy2"/>
    <dgm:cxn modelId="{81472F6C-3AF7-4CB0-8E6C-FCF126D0C873}" srcId="{DDA35F18-F632-4934-AA80-72A7D570B6B8}" destId="{001806CF-5768-4A3A-9FCF-8AC4EFDA044E}" srcOrd="0" destOrd="0" parTransId="{5AF81ADC-EFF5-4436-BDCF-EEDF8B57799B}" sibTransId="{FFE321FE-2C12-4AB6-BAD4-C71985AABF81}"/>
    <dgm:cxn modelId="{6425AB82-C886-4D16-9702-F14172CAEBDD}" type="presOf" srcId="{5AF81ADC-EFF5-4436-BDCF-EEDF8B57799B}" destId="{B817B939-8BEB-4CF5-AA54-5523F395C960}" srcOrd="0" destOrd="0" presId="urn:microsoft.com/office/officeart/2005/8/layout/hierarchy2"/>
    <dgm:cxn modelId="{5FA5BE85-B086-4E70-A1DB-780446B03F45}" type="presOf" srcId="{0CBE5828-A4CA-4093-AE26-7D643CA6247C}" destId="{121B237A-D90A-4BE3-B736-B1629433E2EF}" srcOrd="0" destOrd="0" presId="urn:microsoft.com/office/officeart/2005/8/layout/hierarchy2"/>
    <dgm:cxn modelId="{CE05848B-0680-4F9D-955A-4CEE4AE1619F}" srcId="{F5C8DFEE-CEB0-4BBF-BF11-3D642B0FB9C9}" destId="{DDA35F18-F632-4934-AA80-72A7D570B6B8}" srcOrd="0" destOrd="0" parTransId="{110F617C-682F-4186-8838-8F9C88A9C165}" sibTransId="{3DBDD59A-E2C6-4BF1-8FFB-D241F7EFE4B0}"/>
    <dgm:cxn modelId="{2BD5328D-5429-4534-AB0C-2BDF3B1D69F3}" type="presOf" srcId="{DDA35F18-F632-4934-AA80-72A7D570B6B8}" destId="{79A04FEB-67AF-48E8-AFF0-A804F524CB1D}" srcOrd="0" destOrd="0" presId="urn:microsoft.com/office/officeart/2005/8/layout/hierarchy2"/>
    <dgm:cxn modelId="{24181FA2-6CC2-4D81-98D9-302C2D82D33D}" srcId="{DDA35F18-F632-4934-AA80-72A7D570B6B8}" destId="{0CBE5828-A4CA-4093-AE26-7D643CA6247C}" srcOrd="1" destOrd="0" parTransId="{5AEB09DC-2D9D-46E7-A49F-1BA4EF6FC3B2}" sibTransId="{67FA4146-BAD5-4B9D-AECC-0E1DEBBF2D9F}"/>
    <dgm:cxn modelId="{130F7EB5-031C-4E8F-AAD6-E0C464D832E7}" type="presOf" srcId="{F5C8DFEE-CEB0-4BBF-BF11-3D642B0FB9C9}" destId="{E549847B-F1CD-4509-B57D-B8C53612C972}" srcOrd="0" destOrd="0" presId="urn:microsoft.com/office/officeart/2005/8/layout/hierarchy2"/>
    <dgm:cxn modelId="{6FAF41BE-3430-4377-8E14-42D649F8707E}" type="presParOf" srcId="{E549847B-F1CD-4509-B57D-B8C53612C972}" destId="{509C0DF3-F84B-4ED0-B874-1C7C67F29838}" srcOrd="0" destOrd="0" presId="urn:microsoft.com/office/officeart/2005/8/layout/hierarchy2"/>
    <dgm:cxn modelId="{1AB7DD46-F109-4F89-A1B0-41BC02F259B2}" type="presParOf" srcId="{509C0DF3-F84B-4ED0-B874-1C7C67F29838}" destId="{79A04FEB-67AF-48E8-AFF0-A804F524CB1D}" srcOrd="0" destOrd="0" presId="urn:microsoft.com/office/officeart/2005/8/layout/hierarchy2"/>
    <dgm:cxn modelId="{D9523EFC-208A-4126-9FA5-FAFF81451295}" type="presParOf" srcId="{509C0DF3-F84B-4ED0-B874-1C7C67F29838}" destId="{E290A55C-5F00-4680-8A2D-2473E8D64BA1}" srcOrd="1" destOrd="0" presId="urn:microsoft.com/office/officeart/2005/8/layout/hierarchy2"/>
    <dgm:cxn modelId="{C6836B3F-CDED-48DF-AEF6-772A9E5B3245}" type="presParOf" srcId="{E290A55C-5F00-4680-8A2D-2473E8D64BA1}" destId="{B817B939-8BEB-4CF5-AA54-5523F395C960}" srcOrd="0" destOrd="0" presId="urn:microsoft.com/office/officeart/2005/8/layout/hierarchy2"/>
    <dgm:cxn modelId="{8FC0969A-B217-427F-8F26-07F5E549310D}" type="presParOf" srcId="{B817B939-8BEB-4CF5-AA54-5523F395C960}" destId="{A7D72B04-A69D-4628-9EE2-82657D5FB01E}" srcOrd="0" destOrd="0" presId="urn:microsoft.com/office/officeart/2005/8/layout/hierarchy2"/>
    <dgm:cxn modelId="{2E59A361-C1CF-494A-9EF0-18118C6E9353}" type="presParOf" srcId="{E290A55C-5F00-4680-8A2D-2473E8D64BA1}" destId="{76DEA2F2-F0E1-455A-9017-7639C49E04B1}" srcOrd="1" destOrd="0" presId="urn:microsoft.com/office/officeart/2005/8/layout/hierarchy2"/>
    <dgm:cxn modelId="{78C63BF0-5E3F-4D3C-9DEA-F4B914CF2A23}" type="presParOf" srcId="{76DEA2F2-F0E1-455A-9017-7639C49E04B1}" destId="{6657FE41-9268-4875-8E65-5F91AE95D138}" srcOrd="0" destOrd="0" presId="urn:microsoft.com/office/officeart/2005/8/layout/hierarchy2"/>
    <dgm:cxn modelId="{31FAE06A-288A-427B-9940-79B35BD8C3AE}" type="presParOf" srcId="{76DEA2F2-F0E1-455A-9017-7639C49E04B1}" destId="{27D59189-91B7-4439-8F8D-8968154D922B}" srcOrd="1" destOrd="0" presId="urn:microsoft.com/office/officeart/2005/8/layout/hierarchy2"/>
    <dgm:cxn modelId="{89184314-5E38-4D6F-83C8-FB4FAF9C9A5A}" type="presParOf" srcId="{E290A55C-5F00-4680-8A2D-2473E8D64BA1}" destId="{6B9EEE84-A20D-46ED-A069-A16DD37B3140}" srcOrd="2" destOrd="0" presId="urn:microsoft.com/office/officeart/2005/8/layout/hierarchy2"/>
    <dgm:cxn modelId="{B817384A-E90F-4B4A-ABA0-1DB68107D723}" type="presParOf" srcId="{6B9EEE84-A20D-46ED-A069-A16DD37B3140}" destId="{0D834CFE-CCB4-4881-8E1C-8AADE7CA8DAC}" srcOrd="0" destOrd="0" presId="urn:microsoft.com/office/officeart/2005/8/layout/hierarchy2"/>
    <dgm:cxn modelId="{995E8E80-C724-4476-AE09-9364EEFE3B8A}" type="presParOf" srcId="{E290A55C-5F00-4680-8A2D-2473E8D64BA1}" destId="{1175E665-59BD-4E58-80FF-BDFA26658FD9}" srcOrd="3" destOrd="0" presId="urn:microsoft.com/office/officeart/2005/8/layout/hierarchy2"/>
    <dgm:cxn modelId="{9DA3310F-B06E-42BB-8B69-B4C5B17F3DA1}" type="presParOf" srcId="{1175E665-59BD-4E58-80FF-BDFA26658FD9}" destId="{121B237A-D90A-4BE3-B736-B1629433E2EF}" srcOrd="0" destOrd="0" presId="urn:microsoft.com/office/officeart/2005/8/layout/hierarchy2"/>
    <dgm:cxn modelId="{BB46A4C7-9FCB-486F-8091-3566B6E46820}" type="presParOf" srcId="{1175E665-59BD-4E58-80FF-BDFA26658FD9}" destId="{A4F59C15-940E-45C9-89AC-72055B050D06}"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71B99F-004C-4F53-AF9F-B5FCC6E1EC9D}"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US"/>
        </a:p>
      </dgm:t>
    </dgm:pt>
    <dgm:pt modelId="{5869CDC3-7D97-40CD-8CA2-0E4E72FCFD27}">
      <dgm:prSet phldrT="[Text]"/>
      <dgm:spPr>
        <a:gradFill rotWithShape="0">
          <a:gsLst>
            <a:gs pos="0">
              <a:srgbClr val="A6DEF8">
                <a:lumMod val="8000"/>
                <a:lumOff val="92000"/>
              </a:srgbClr>
            </a:gs>
            <a:gs pos="100000">
              <a:srgbClr val="A6DEF8"/>
            </a:gs>
          </a:gsLst>
          <a:lin ang="5400000" scaled="1"/>
        </a:gradFill>
      </dgm:spPr>
      <dgm:t>
        <a:bodyPr/>
        <a:lstStyle/>
        <a:p>
          <a:endParaRPr lang="en-US" dirty="0"/>
        </a:p>
      </dgm:t>
    </dgm:pt>
    <dgm:pt modelId="{99E5F082-249F-4A78-A1DB-EA6E6B781E90}" type="parTrans" cxnId="{7BAE17F9-CEF0-4E3A-A94E-695737090F38}">
      <dgm:prSet/>
      <dgm:spPr/>
      <dgm:t>
        <a:bodyPr/>
        <a:lstStyle/>
        <a:p>
          <a:endParaRPr lang="en-US"/>
        </a:p>
      </dgm:t>
    </dgm:pt>
    <dgm:pt modelId="{A3814EC3-FF80-4099-B9E2-419537B382C1}" type="sibTrans" cxnId="{7BAE17F9-CEF0-4E3A-A94E-695737090F38}">
      <dgm:prSet/>
      <dgm:spPr/>
      <dgm:t>
        <a:bodyPr/>
        <a:lstStyle/>
        <a:p>
          <a:endParaRPr lang="en-US"/>
        </a:p>
      </dgm:t>
    </dgm:pt>
    <dgm:pt modelId="{5AB512FA-F5A7-4DC0-82EB-F38DFC3F619B}">
      <dgm:prSet phldrT="[Text]"/>
      <dgm:spPr>
        <a:gradFill rotWithShape="0">
          <a:gsLst>
            <a:gs pos="0">
              <a:srgbClr val="A6DEF8">
                <a:lumMod val="8000"/>
                <a:lumOff val="92000"/>
              </a:srgbClr>
            </a:gs>
            <a:gs pos="100000">
              <a:srgbClr val="A6DEF8"/>
            </a:gs>
          </a:gsLst>
          <a:lin ang="5400000" scaled="1"/>
        </a:gradFill>
      </dgm:spPr>
      <dgm:t>
        <a:bodyPr/>
        <a:lstStyle/>
        <a:p>
          <a:endParaRPr lang="en-US" dirty="0"/>
        </a:p>
      </dgm:t>
    </dgm:pt>
    <dgm:pt modelId="{FA475EAB-544C-4791-843A-27A9FF343C3C}" type="parTrans" cxnId="{8D3027B3-CC7C-40D5-9131-D462A6402684}">
      <dgm:prSet/>
      <dgm:spPr/>
      <dgm:t>
        <a:bodyPr/>
        <a:lstStyle/>
        <a:p>
          <a:endParaRPr lang="en-US"/>
        </a:p>
      </dgm:t>
    </dgm:pt>
    <dgm:pt modelId="{28FA1A1F-BD88-4816-A084-16EA2C5C15AA}" type="sibTrans" cxnId="{8D3027B3-CC7C-40D5-9131-D462A6402684}">
      <dgm:prSet/>
      <dgm:spPr/>
      <dgm:t>
        <a:bodyPr/>
        <a:lstStyle/>
        <a:p>
          <a:endParaRPr lang="en-US"/>
        </a:p>
      </dgm:t>
    </dgm:pt>
    <dgm:pt modelId="{2F5BDF9C-433A-49E3-9346-EA6BC7B2B4D1}">
      <dgm:prSet phldrT="[Text]"/>
      <dgm:spPr>
        <a:gradFill rotWithShape="0">
          <a:gsLst>
            <a:gs pos="0">
              <a:srgbClr val="A6DEF8">
                <a:lumMod val="8000"/>
                <a:lumOff val="92000"/>
              </a:srgbClr>
            </a:gs>
            <a:gs pos="100000">
              <a:srgbClr val="A6DEF8"/>
            </a:gs>
          </a:gsLst>
          <a:lin ang="5400000" scaled="1"/>
        </a:gradFill>
      </dgm:spPr>
      <dgm:t>
        <a:bodyPr/>
        <a:lstStyle/>
        <a:p>
          <a:pPr>
            <a:buClr>
              <a:schemeClr val="accent1"/>
            </a:buClr>
          </a:pPr>
          <a:r>
            <a:rPr lang="en-US" dirty="0">
              <a:solidFill>
                <a:schemeClr val="tx1"/>
              </a:solidFill>
            </a:rPr>
            <a:t>“Let’s go upstairs and read some of your new library books.” </a:t>
          </a:r>
        </a:p>
      </dgm:t>
    </dgm:pt>
    <dgm:pt modelId="{5C4FA449-8163-4EFD-8882-192DF497C1DA}" type="parTrans" cxnId="{523CC20D-2FB2-4761-ABB1-0601ECC9F160}">
      <dgm:prSet/>
      <dgm:spPr/>
      <dgm:t>
        <a:bodyPr/>
        <a:lstStyle/>
        <a:p>
          <a:endParaRPr lang="en-US"/>
        </a:p>
      </dgm:t>
    </dgm:pt>
    <dgm:pt modelId="{30A36F92-F0D6-47D8-BBE7-AAABE27BBE48}" type="sibTrans" cxnId="{523CC20D-2FB2-4761-ABB1-0601ECC9F160}">
      <dgm:prSet/>
      <dgm:spPr/>
      <dgm:t>
        <a:bodyPr/>
        <a:lstStyle/>
        <a:p>
          <a:endParaRPr lang="en-US"/>
        </a:p>
      </dgm:t>
    </dgm:pt>
    <dgm:pt modelId="{698F24D6-7924-4537-B80F-8F09A59A65B8}">
      <dgm:prSet phldrT="[Text]"/>
      <dgm:spPr>
        <a:gradFill rotWithShape="0">
          <a:gsLst>
            <a:gs pos="0">
              <a:srgbClr val="A6DEF8">
                <a:lumMod val="8000"/>
                <a:lumOff val="92000"/>
              </a:srgbClr>
            </a:gs>
            <a:gs pos="100000">
              <a:srgbClr val="A6DEF8"/>
            </a:gs>
          </a:gsLst>
          <a:lin ang="5400000" scaled="1"/>
        </a:gradFill>
      </dgm:spPr>
      <dgm:t>
        <a:bodyPr/>
        <a:lstStyle/>
        <a:p>
          <a:pPr>
            <a:buClr>
              <a:schemeClr val="accent1"/>
            </a:buClr>
          </a:pPr>
          <a:r>
            <a:rPr lang="en-US" altLang="en-US" dirty="0">
              <a:solidFill>
                <a:schemeClr val="tx1"/>
              </a:solidFill>
            </a:rPr>
            <a:t>Sit and begin to play with your child.   </a:t>
          </a:r>
          <a:endParaRPr lang="en-US" dirty="0">
            <a:solidFill>
              <a:schemeClr val="tx1"/>
            </a:solidFill>
          </a:endParaRPr>
        </a:p>
      </dgm:t>
    </dgm:pt>
    <dgm:pt modelId="{C7805CCB-F90E-435E-B6E7-DCEAFC8AFA41}" type="parTrans" cxnId="{1D60D85C-6A16-4385-8930-6F830E254F76}">
      <dgm:prSet/>
      <dgm:spPr/>
      <dgm:t>
        <a:bodyPr/>
        <a:lstStyle/>
        <a:p>
          <a:endParaRPr lang="en-US"/>
        </a:p>
      </dgm:t>
    </dgm:pt>
    <dgm:pt modelId="{424DCCA6-713C-4CA1-966C-DD944140EE5E}" type="sibTrans" cxnId="{1D60D85C-6A16-4385-8930-6F830E254F76}">
      <dgm:prSet/>
      <dgm:spPr/>
      <dgm:t>
        <a:bodyPr/>
        <a:lstStyle/>
        <a:p>
          <a:endParaRPr lang="en-US"/>
        </a:p>
      </dgm:t>
    </dgm:pt>
    <dgm:pt modelId="{C4DB439E-A653-4B26-B108-C4D3101DE5C8}">
      <dgm:prSet phldrT="[Text]"/>
      <dgm:spPr>
        <a:gradFill rotWithShape="0">
          <a:gsLst>
            <a:gs pos="0">
              <a:srgbClr val="A6DEF8">
                <a:lumMod val="8000"/>
                <a:lumOff val="92000"/>
              </a:srgbClr>
            </a:gs>
            <a:gs pos="100000">
              <a:srgbClr val="A6DEF8"/>
            </a:gs>
          </a:gsLst>
          <a:lin ang="5400000" scaled="1"/>
        </a:gradFill>
      </dgm:spPr>
      <dgm:t>
        <a:bodyPr/>
        <a:lstStyle/>
        <a:p>
          <a:pPr>
            <a:buClr>
              <a:schemeClr val="accent1"/>
            </a:buClr>
          </a:pPr>
          <a:r>
            <a:rPr lang="en-US" altLang="en-US" dirty="0">
              <a:solidFill>
                <a:schemeClr val="tx1"/>
              </a:solidFill>
            </a:rPr>
            <a:t>Gently guide your child away from the sink to a set of toys.</a:t>
          </a:r>
          <a:endParaRPr lang="en-US" dirty="0">
            <a:solidFill>
              <a:schemeClr val="tx1"/>
            </a:solidFill>
          </a:endParaRPr>
        </a:p>
      </dgm:t>
    </dgm:pt>
    <dgm:pt modelId="{05EB4661-6FF0-438C-8962-D4F2390F4F37}" type="sibTrans" cxnId="{6A1E5DE3-952D-412B-82A2-2E64FB397877}">
      <dgm:prSet/>
      <dgm:spPr/>
      <dgm:t>
        <a:bodyPr/>
        <a:lstStyle/>
        <a:p>
          <a:endParaRPr lang="en-US"/>
        </a:p>
      </dgm:t>
    </dgm:pt>
    <dgm:pt modelId="{A537BC48-CC9A-4822-8A87-4EC7609C4719}" type="parTrans" cxnId="{6A1E5DE3-952D-412B-82A2-2E64FB397877}">
      <dgm:prSet/>
      <dgm:spPr/>
      <dgm:t>
        <a:bodyPr/>
        <a:lstStyle/>
        <a:p>
          <a:endParaRPr lang="en-US"/>
        </a:p>
      </dgm:t>
    </dgm:pt>
    <dgm:pt modelId="{AAB2C3BA-7189-4EE6-A90C-DB7D95D7E145}" type="pres">
      <dgm:prSet presAssocID="{C071B99F-004C-4F53-AF9F-B5FCC6E1EC9D}" presName="linear" presStyleCnt="0">
        <dgm:presLayoutVars>
          <dgm:dir/>
          <dgm:resizeHandles val="exact"/>
        </dgm:presLayoutVars>
      </dgm:prSet>
      <dgm:spPr/>
    </dgm:pt>
    <dgm:pt modelId="{C8C02A5B-5EDB-47AF-98AF-FD65B44F2D36}" type="pres">
      <dgm:prSet presAssocID="{5869CDC3-7D97-40CD-8CA2-0E4E72FCFD27}" presName="comp" presStyleCnt="0"/>
      <dgm:spPr/>
    </dgm:pt>
    <dgm:pt modelId="{9A3C7B22-C636-408E-97BF-FDCFBDC70E28}" type="pres">
      <dgm:prSet presAssocID="{5869CDC3-7D97-40CD-8CA2-0E4E72FCFD27}" presName="box" presStyleLbl="node1" presStyleIdx="0" presStyleCnt="2" custLinFactNeighborX="7277" custLinFactNeighborY="-20180"/>
      <dgm:spPr/>
    </dgm:pt>
    <dgm:pt modelId="{5E464444-3E8E-4306-83CD-9A45720F9C6A}" type="pres">
      <dgm:prSet presAssocID="{5869CDC3-7D97-40CD-8CA2-0E4E72FCFD27}" presName="img" presStyleLbl="fgImgPlace1" presStyleIdx="0" presStyleCnt="2"/>
      <dgm:spPr>
        <a:blipFill dpi="0" rotWithShape="1">
          <a:blip xmlns:r="http://schemas.openxmlformats.org/officeDocument/2006/relationships" r:embed="rId1"/>
          <a:srcRect/>
          <a:stretch>
            <a:fillRect l="-51624" t="639" r="-16376" b="-639"/>
          </a:stretch>
        </a:blipFill>
      </dgm:spPr>
    </dgm:pt>
    <dgm:pt modelId="{34ACED58-856C-45BB-860C-2E0DCC9A79FC}" type="pres">
      <dgm:prSet presAssocID="{5869CDC3-7D97-40CD-8CA2-0E4E72FCFD27}" presName="text" presStyleLbl="node1" presStyleIdx="0" presStyleCnt="2">
        <dgm:presLayoutVars>
          <dgm:bulletEnabled val="1"/>
        </dgm:presLayoutVars>
      </dgm:prSet>
      <dgm:spPr/>
    </dgm:pt>
    <dgm:pt modelId="{71218473-BE56-443E-9607-68AF774CAD93}" type="pres">
      <dgm:prSet presAssocID="{A3814EC3-FF80-4099-B9E2-419537B382C1}" presName="spacer" presStyleCnt="0"/>
      <dgm:spPr/>
    </dgm:pt>
    <dgm:pt modelId="{F69A6963-5A0D-470D-8DC4-97B09BCDF6D5}" type="pres">
      <dgm:prSet presAssocID="{5AB512FA-F5A7-4DC0-82EB-F38DFC3F619B}" presName="comp" presStyleCnt="0"/>
      <dgm:spPr/>
    </dgm:pt>
    <dgm:pt modelId="{C5D51214-A084-4749-BC90-82D4909CE6FE}" type="pres">
      <dgm:prSet presAssocID="{5AB512FA-F5A7-4DC0-82EB-F38DFC3F619B}" presName="box" presStyleLbl="node1" presStyleIdx="1" presStyleCnt="2"/>
      <dgm:spPr/>
    </dgm:pt>
    <dgm:pt modelId="{57CBF988-BB72-4D26-9A56-452D99D693C9}" type="pres">
      <dgm:prSet presAssocID="{5AB512FA-F5A7-4DC0-82EB-F38DFC3F619B}" presName="img" presStyleLbl="fgImgPlace1" presStyleIdx="1" presStyleCnt="2"/>
      <dgm:spPr>
        <a:blipFill dpi="0" rotWithShape="1">
          <a:blip xmlns:r="http://schemas.openxmlformats.org/officeDocument/2006/relationships" r:embed="rId2"/>
          <a:srcRect/>
          <a:stretch>
            <a:fillRect l="-60050" r="-31278" b="-13886"/>
          </a:stretch>
        </a:blipFill>
      </dgm:spPr>
    </dgm:pt>
    <dgm:pt modelId="{EED5BD9C-B1A5-4F2F-BD2C-9500421DBD94}" type="pres">
      <dgm:prSet presAssocID="{5AB512FA-F5A7-4DC0-82EB-F38DFC3F619B}" presName="text" presStyleLbl="node1" presStyleIdx="1" presStyleCnt="2">
        <dgm:presLayoutVars>
          <dgm:bulletEnabled val="1"/>
        </dgm:presLayoutVars>
      </dgm:prSet>
      <dgm:spPr/>
    </dgm:pt>
  </dgm:ptLst>
  <dgm:cxnLst>
    <dgm:cxn modelId="{945E6203-B6DE-443E-BA27-E09F8E62ED55}" type="presOf" srcId="{698F24D6-7924-4537-B80F-8F09A59A65B8}" destId="{34ACED58-856C-45BB-860C-2E0DCC9A79FC}" srcOrd="1" destOrd="2" presId="urn:microsoft.com/office/officeart/2005/8/layout/vList4"/>
    <dgm:cxn modelId="{523CC20D-2FB2-4761-ABB1-0601ECC9F160}" srcId="{5AB512FA-F5A7-4DC0-82EB-F38DFC3F619B}" destId="{2F5BDF9C-433A-49E3-9346-EA6BC7B2B4D1}" srcOrd="0" destOrd="0" parTransId="{5C4FA449-8163-4EFD-8882-192DF497C1DA}" sibTransId="{30A36F92-F0D6-47D8-BBE7-AAABE27BBE48}"/>
    <dgm:cxn modelId="{37D49339-EEAB-43C4-8037-523B37E5B2D1}" type="presOf" srcId="{2F5BDF9C-433A-49E3-9346-EA6BC7B2B4D1}" destId="{C5D51214-A084-4749-BC90-82D4909CE6FE}" srcOrd="0" destOrd="1" presId="urn:microsoft.com/office/officeart/2005/8/layout/vList4"/>
    <dgm:cxn modelId="{7A30B355-E2FE-4DF1-B864-E407797CDB51}" type="presOf" srcId="{C4DB439E-A653-4B26-B108-C4D3101DE5C8}" destId="{34ACED58-856C-45BB-860C-2E0DCC9A79FC}" srcOrd="1" destOrd="1" presId="urn:microsoft.com/office/officeart/2005/8/layout/vList4"/>
    <dgm:cxn modelId="{1D60D85C-6A16-4385-8930-6F830E254F76}" srcId="{5869CDC3-7D97-40CD-8CA2-0E4E72FCFD27}" destId="{698F24D6-7924-4537-B80F-8F09A59A65B8}" srcOrd="1" destOrd="0" parTransId="{C7805CCB-F90E-435E-B6E7-DCEAFC8AFA41}" sibTransId="{424DCCA6-713C-4CA1-966C-DD944140EE5E}"/>
    <dgm:cxn modelId="{3B99E76A-5115-4E34-9C8F-1153B1E82F6B}" type="presOf" srcId="{5AB512FA-F5A7-4DC0-82EB-F38DFC3F619B}" destId="{EED5BD9C-B1A5-4F2F-BD2C-9500421DBD94}" srcOrd="1" destOrd="0" presId="urn:microsoft.com/office/officeart/2005/8/layout/vList4"/>
    <dgm:cxn modelId="{518AD16F-A95B-4FEF-8138-3934C27BCB65}" type="presOf" srcId="{C071B99F-004C-4F53-AF9F-B5FCC6E1EC9D}" destId="{AAB2C3BA-7189-4EE6-A90C-DB7D95D7E145}" srcOrd="0" destOrd="0" presId="urn:microsoft.com/office/officeart/2005/8/layout/vList4"/>
    <dgm:cxn modelId="{9CAFB774-7FA6-4229-8298-406C3A44A5A6}" type="presOf" srcId="{698F24D6-7924-4537-B80F-8F09A59A65B8}" destId="{9A3C7B22-C636-408E-97BF-FDCFBDC70E28}" srcOrd="0" destOrd="2" presId="urn:microsoft.com/office/officeart/2005/8/layout/vList4"/>
    <dgm:cxn modelId="{966CDD75-E88D-44AC-B5C8-835557184119}" type="presOf" srcId="{5AB512FA-F5A7-4DC0-82EB-F38DFC3F619B}" destId="{C5D51214-A084-4749-BC90-82D4909CE6FE}" srcOrd="0" destOrd="0" presId="urn:microsoft.com/office/officeart/2005/8/layout/vList4"/>
    <dgm:cxn modelId="{6F882E89-0075-4EE8-A5F2-7821B22EC1AA}" type="presOf" srcId="{5869CDC3-7D97-40CD-8CA2-0E4E72FCFD27}" destId="{9A3C7B22-C636-408E-97BF-FDCFBDC70E28}" srcOrd="0" destOrd="0" presId="urn:microsoft.com/office/officeart/2005/8/layout/vList4"/>
    <dgm:cxn modelId="{8D3027B3-CC7C-40D5-9131-D462A6402684}" srcId="{C071B99F-004C-4F53-AF9F-B5FCC6E1EC9D}" destId="{5AB512FA-F5A7-4DC0-82EB-F38DFC3F619B}" srcOrd="1" destOrd="0" parTransId="{FA475EAB-544C-4791-843A-27A9FF343C3C}" sibTransId="{28FA1A1F-BD88-4816-A084-16EA2C5C15AA}"/>
    <dgm:cxn modelId="{86EBD9C0-1078-4ED7-9D31-1DDC71BEA2B7}" type="presOf" srcId="{C4DB439E-A653-4B26-B108-C4D3101DE5C8}" destId="{9A3C7B22-C636-408E-97BF-FDCFBDC70E28}" srcOrd="0" destOrd="1" presId="urn:microsoft.com/office/officeart/2005/8/layout/vList4"/>
    <dgm:cxn modelId="{6A1E5DE3-952D-412B-82A2-2E64FB397877}" srcId="{5869CDC3-7D97-40CD-8CA2-0E4E72FCFD27}" destId="{C4DB439E-A653-4B26-B108-C4D3101DE5C8}" srcOrd="0" destOrd="0" parTransId="{A537BC48-CC9A-4822-8A87-4EC7609C4719}" sibTransId="{05EB4661-6FF0-438C-8962-D4F2390F4F37}"/>
    <dgm:cxn modelId="{3219BBF0-DAB2-4B94-AF9A-212CFD85912C}" type="presOf" srcId="{5869CDC3-7D97-40CD-8CA2-0E4E72FCFD27}" destId="{34ACED58-856C-45BB-860C-2E0DCC9A79FC}" srcOrd="1" destOrd="0" presId="urn:microsoft.com/office/officeart/2005/8/layout/vList4"/>
    <dgm:cxn modelId="{7BAE17F9-CEF0-4E3A-A94E-695737090F38}" srcId="{C071B99F-004C-4F53-AF9F-B5FCC6E1EC9D}" destId="{5869CDC3-7D97-40CD-8CA2-0E4E72FCFD27}" srcOrd="0" destOrd="0" parTransId="{99E5F082-249F-4A78-A1DB-EA6E6B781E90}" sibTransId="{A3814EC3-FF80-4099-B9E2-419537B382C1}"/>
    <dgm:cxn modelId="{E218BEF9-AC36-40F6-BE58-4390E7296284}" type="presOf" srcId="{2F5BDF9C-433A-49E3-9346-EA6BC7B2B4D1}" destId="{EED5BD9C-B1A5-4F2F-BD2C-9500421DBD94}" srcOrd="1" destOrd="1" presId="urn:microsoft.com/office/officeart/2005/8/layout/vList4"/>
    <dgm:cxn modelId="{5DD1980A-9CC1-4B57-9079-D8E576B4F9CE}" type="presParOf" srcId="{AAB2C3BA-7189-4EE6-A90C-DB7D95D7E145}" destId="{C8C02A5B-5EDB-47AF-98AF-FD65B44F2D36}" srcOrd="0" destOrd="0" presId="urn:microsoft.com/office/officeart/2005/8/layout/vList4"/>
    <dgm:cxn modelId="{14EEDB18-6FF2-4058-8C6F-C7EE336C2B38}" type="presParOf" srcId="{C8C02A5B-5EDB-47AF-98AF-FD65B44F2D36}" destId="{9A3C7B22-C636-408E-97BF-FDCFBDC70E28}" srcOrd="0" destOrd="0" presId="urn:microsoft.com/office/officeart/2005/8/layout/vList4"/>
    <dgm:cxn modelId="{092225D4-0234-45EF-A86D-E3567AA19126}" type="presParOf" srcId="{C8C02A5B-5EDB-47AF-98AF-FD65B44F2D36}" destId="{5E464444-3E8E-4306-83CD-9A45720F9C6A}" srcOrd="1" destOrd="0" presId="urn:microsoft.com/office/officeart/2005/8/layout/vList4"/>
    <dgm:cxn modelId="{D0B1560E-C397-4AEA-B4AD-BD9532599F85}" type="presParOf" srcId="{C8C02A5B-5EDB-47AF-98AF-FD65B44F2D36}" destId="{34ACED58-856C-45BB-860C-2E0DCC9A79FC}" srcOrd="2" destOrd="0" presId="urn:microsoft.com/office/officeart/2005/8/layout/vList4"/>
    <dgm:cxn modelId="{5043F271-78C5-4FA8-907B-C807B042D95D}" type="presParOf" srcId="{AAB2C3BA-7189-4EE6-A90C-DB7D95D7E145}" destId="{71218473-BE56-443E-9607-68AF774CAD93}" srcOrd="1" destOrd="0" presId="urn:microsoft.com/office/officeart/2005/8/layout/vList4"/>
    <dgm:cxn modelId="{CDD1CACF-39E9-4717-805D-966E88614CBF}" type="presParOf" srcId="{AAB2C3BA-7189-4EE6-A90C-DB7D95D7E145}" destId="{F69A6963-5A0D-470D-8DC4-97B09BCDF6D5}" srcOrd="2" destOrd="0" presId="urn:microsoft.com/office/officeart/2005/8/layout/vList4"/>
    <dgm:cxn modelId="{E712AD15-F08F-484B-A100-324B77B485C1}" type="presParOf" srcId="{F69A6963-5A0D-470D-8DC4-97B09BCDF6D5}" destId="{C5D51214-A084-4749-BC90-82D4909CE6FE}" srcOrd="0" destOrd="0" presId="urn:microsoft.com/office/officeart/2005/8/layout/vList4"/>
    <dgm:cxn modelId="{2AB20058-7BC8-450C-9923-EB15828D21B7}" type="presParOf" srcId="{F69A6963-5A0D-470D-8DC4-97B09BCDF6D5}" destId="{57CBF988-BB72-4D26-9A56-452D99D693C9}" srcOrd="1" destOrd="0" presId="urn:microsoft.com/office/officeart/2005/8/layout/vList4"/>
    <dgm:cxn modelId="{5F6CD6F4-B501-4902-83A0-7AF39193515B}" type="presParOf" srcId="{F69A6963-5A0D-470D-8DC4-97B09BCDF6D5}" destId="{EED5BD9C-B1A5-4F2F-BD2C-9500421DBD94}" srcOrd="2" destOrd="0" presId="urn:microsoft.com/office/officeart/2005/8/layout/vList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A09E04-A5B7-4E25-A13E-48149048865E}">
      <dsp:nvSpPr>
        <dsp:cNvPr id="0" name=""/>
        <dsp:cNvSpPr/>
      </dsp:nvSpPr>
      <dsp:spPr>
        <a:xfrm>
          <a:off x="890763" y="292510"/>
          <a:ext cx="981188" cy="9811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371DB3-A4D5-44E5-B7D9-4CAB87A25FF2}">
      <dsp:nvSpPr>
        <dsp:cNvPr id="0" name=""/>
        <dsp:cNvSpPr/>
      </dsp:nvSpPr>
      <dsp:spPr>
        <a:xfrm>
          <a:off x="291148" y="1398474"/>
          <a:ext cx="2180418"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solidFill>
                <a:schemeClr val="tx2"/>
              </a:solidFill>
            </a:rPr>
            <a:t>Statements that are </a:t>
          </a:r>
          <a:r>
            <a:rPr lang="en-US" sz="2000" b="1" kern="1200" dirty="0">
              <a:solidFill>
                <a:schemeClr val="tx2"/>
              </a:solidFill>
            </a:rPr>
            <a:t>encouraging</a:t>
          </a:r>
          <a:r>
            <a:rPr lang="en-US" sz="2000" kern="1200" dirty="0">
              <a:solidFill>
                <a:schemeClr val="tx2"/>
              </a:solidFill>
            </a:rPr>
            <a:t> and </a:t>
          </a:r>
          <a:r>
            <a:rPr lang="en-US" sz="2000" b="1" kern="1200" dirty="0">
              <a:solidFill>
                <a:schemeClr val="tx2"/>
              </a:solidFill>
            </a:rPr>
            <a:t>motivating</a:t>
          </a:r>
        </a:p>
      </dsp:txBody>
      <dsp:txXfrm>
        <a:off x="291148" y="1398474"/>
        <a:ext cx="2180418" cy="877500"/>
      </dsp:txXfrm>
    </dsp:sp>
    <dsp:sp modelId="{4183C4A9-255E-4066-B587-EC68491001FE}">
      <dsp:nvSpPr>
        <dsp:cNvPr id="0" name=""/>
        <dsp:cNvSpPr/>
      </dsp:nvSpPr>
      <dsp:spPr>
        <a:xfrm>
          <a:off x="3452755" y="292510"/>
          <a:ext cx="981188" cy="9811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9003B9-C352-4C76-9A0B-75B352481481}">
      <dsp:nvSpPr>
        <dsp:cNvPr id="0" name=""/>
        <dsp:cNvSpPr/>
      </dsp:nvSpPr>
      <dsp:spPr>
        <a:xfrm>
          <a:off x="2853140" y="1398474"/>
          <a:ext cx="2180418"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solidFill>
                <a:schemeClr val="tx2"/>
              </a:solidFill>
            </a:rPr>
            <a:t>Help us </a:t>
          </a:r>
          <a:br>
            <a:rPr lang="en-US" sz="2000" kern="1200" dirty="0">
              <a:solidFill>
                <a:schemeClr val="tx2"/>
              </a:solidFill>
            </a:rPr>
          </a:br>
          <a:r>
            <a:rPr lang="en-US" sz="2000" b="1" kern="1200" dirty="0">
              <a:solidFill>
                <a:schemeClr val="tx2"/>
              </a:solidFill>
            </a:rPr>
            <a:t>feel strong </a:t>
          </a:r>
        </a:p>
      </dsp:txBody>
      <dsp:txXfrm>
        <a:off x="2853140" y="1398474"/>
        <a:ext cx="2180418" cy="877500"/>
      </dsp:txXfrm>
    </dsp:sp>
    <dsp:sp modelId="{DD9C85FC-80DB-4AEC-A86F-519DBEBB04C1}">
      <dsp:nvSpPr>
        <dsp:cNvPr id="0" name=""/>
        <dsp:cNvSpPr/>
      </dsp:nvSpPr>
      <dsp:spPr>
        <a:xfrm>
          <a:off x="6014747" y="292510"/>
          <a:ext cx="981188" cy="9811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7B090B-5C0D-4AD9-9A4E-375A1EDCC018}">
      <dsp:nvSpPr>
        <dsp:cNvPr id="0" name=""/>
        <dsp:cNvSpPr/>
      </dsp:nvSpPr>
      <dsp:spPr>
        <a:xfrm>
          <a:off x="5415132" y="1398474"/>
          <a:ext cx="2180418"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solidFill>
                <a:schemeClr val="tx2"/>
              </a:solidFill>
            </a:rPr>
            <a:t>Help us feel </a:t>
          </a:r>
          <a:r>
            <a:rPr lang="en-US" sz="2000" b="1" kern="1200" dirty="0">
              <a:solidFill>
                <a:schemeClr val="tx2"/>
              </a:solidFill>
            </a:rPr>
            <a:t>optimistic</a:t>
          </a:r>
          <a:r>
            <a:rPr lang="en-US" sz="2000" kern="1200" dirty="0">
              <a:solidFill>
                <a:schemeClr val="tx2"/>
              </a:solidFill>
            </a:rPr>
            <a:t> about change</a:t>
          </a:r>
        </a:p>
      </dsp:txBody>
      <dsp:txXfrm>
        <a:off x="5415132" y="1398474"/>
        <a:ext cx="2180418" cy="877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83989-9530-B543-8A91-D2A1AA507C5B}">
      <dsp:nvSpPr>
        <dsp:cNvPr id="0" name=""/>
        <dsp:cNvSpPr/>
      </dsp:nvSpPr>
      <dsp:spPr>
        <a:xfrm>
          <a:off x="4454" y="745420"/>
          <a:ext cx="2329442" cy="1718758"/>
        </a:xfrm>
        <a:prstGeom prst="roundRect">
          <a:avLst>
            <a:gd name="adj" fmla="val 10000"/>
          </a:avLst>
        </a:prstGeom>
        <a:solidFill>
          <a:schemeClr val="lt1"/>
        </a:solid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91440" tIns="91440" rIns="91440" bIns="91440" numCol="1" spcCol="1270" anchor="t" anchorCtr="0">
          <a:noAutofit/>
        </a:bodyPr>
        <a:lstStyle/>
        <a:p>
          <a:pPr marL="0" lvl="0" indent="0" algn="ctr" defTabSz="1066800">
            <a:lnSpc>
              <a:spcPct val="100000"/>
            </a:lnSpc>
            <a:spcBef>
              <a:spcPct val="0"/>
            </a:spcBef>
            <a:spcAft>
              <a:spcPts val="0"/>
            </a:spcAft>
            <a:buNone/>
          </a:pPr>
          <a:r>
            <a:rPr lang="en-US" sz="2400" b="1" kern="1200" dirty="0">
              <a:solidFill>
                <a:schemeClr val="tx2"/>
              </a:solidFill>
            </a:rPr>
            <a:t>Antecedent</a:t>
          </a:r>
        </a:p>
        <a:p>
          <a:pPr marL="0" lvl="0" indent="0" algn="ctr" defTabSz="1066800">
            <a:lnSpc>
              <a:spcPct val="100000"/>
            </a:lnSpc>
            <a:spcBef>
              <a:spcPct val="0"/>
            </a:spcBef>
            <a:spcAft>
              <a:spcPts val="0"/>
            </a:spcAft>
            <a:buNone/>
          </a:pPr>
          <a:r>
            <a:rPr lang="en-US" sz="1200" b="1" kern="1200" dirty="0">
              <a:solidFill>
                <a:schemeClr val="tx2"/>
              </a:solidFill>
            </a:rPr>
            <a:t>____________</a:t>
          </a:r>
        </a:p>
        <a:p>
          <a:pPr marL="0" lvl="0" indent="0" algn="ctr" defTabSz="1066800">
            <a:lnSpc>
              <a:spcPct val="100000"/>
            </a:lnSpc>
            <a:spcBef>
              <a:spcPct val="0"/>
            </a:spcBef>
            <a:spcAft>
              <a:spcPts val="0"/>
            </a:spcAft>
            <a:buNone/>
          </a:pPr>
          <a:r>
            <a:rPr lang="en-US" sz="2000" kern="1200" dirty="0">
              <a:solidFill>
                <a:schemeClr val="tx2"/>
              </a:solidFill>
            </a:rPr>
            <a:t>What happens </a:t>
          </a:r>
          <a:r>
            <a:rPr lang="en-US" sz="2000" b="1" kern="1200" dirty="0">
              <a:solidFill>
                <a:schemeClr val="tx2"/>
              </a:solidFill>
            </a:rPr>
            <a:t>BEFORE</a:t>
          </a:r>
          <a:r>
            <a:rPr lang="en-US" sz="2000" kern="1200" dirty="0">
              <a:solidFill>
                <a:schemeClr val="tx2"/>
              </a:solidFill>
            </a:rPr>
            <a:t> the behavior</a:t>
          </a:r>
          <a:endParaRPr lang="en-US" sz="2400" b="1" kern="1200" dirty="0">
            <a:solidFill>
              <a:schemeClr val="tx2"/>
            </a:solidFill>
          </a:endParaRPr>
        </a:p>
      </dsp:txBody>
      <dsp:txXfrm>
        <a:off x="54795" y="795761"/>
        <a:ext cx="2228760" cy="1618076"/>
      </dsp:txXfrm>
    </dsp:sp>
    <dsp:sp modelId="{FB8C2081-8C41-324D-A3EC-64D091916F34}">
      <dsp:nvSpPr>
        <dsp:cNvPr id="0" name=""/>
        <dsp:cNvSpPr/>
      </dsp:nvSpPr>
      <dsp:spPr>
        <a:xfrm>
          <a:off x="2445079" y="1466932"/>
          <a:ext cx="235708" cy="275734"/>
        </a:xfrm>
        <a:prstGeom prst="rightArrow">
          <a:avLst>
            <a:gd name="adj1" fmla="val 60000"/>
            <a:gd name="adj2" fmla="val 50000"/>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cap="flat" cmpd="sng" algn="ctr">
          <a:solidFill>
            <a:schemeClr val="accent3"/>
          </a:solidFill>
          <a:prstDash val="solid"/>
          <a:miter lim="800000"/>
        </a:ln>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100000"/>
            </a:lnSpc>
            <a:spcBef>
              <a:spcPct val="0"/>
            </a:spcBef>
            <a:spcAft>
              <a:spcPct val="35000"/>
            </a:spcAft>
            <a:buNone/>
          </a:pPr>
          <a:endParaRPr lang="en-US" sz="1100" kern="1200"/>
        </a:p>
      </dsp:txBody>
      <dsp:txXfrm>
        <a:off x="2445079" y="1522079"/>
        <a:ext cx="164996" cy="165440"/>
      </dsp:txXfrm>
    </dsp:sp>
    <dsp:sp modelId="{9B700F80-8D62-9C45-A565-4347F79C4A5A}">
      <dsp:nvSpPr>
        <dsp:cNvPr id="0" name=""/>
        <dsp:cNvSpPr/>
      </dsp:nvSpPr>
      <dsp:spPr>
        <a:xfrm>
          <a:off x="2778628" y="745420"/>
          <a:ext cx="2329442" cy="1718758"/>
        </a:xfrm>
        <a:prstGeom prst="roundRect">
          <a:avLst>
            <a:gd name="adj" fmla="val 10000"/>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91440" tIns="91440" rIns="91440" bIns="91440" numCol="1" spcCol="1270" anchor="t" anchorCtr="0">
          <a:noAutofit/>
        </a:bodyPr>
        <a:lstStyle/>
        <a:p>
          <a:pPr marL="0" lvl="0" indent="0" algn="ctr" defTabSz="1066800">
            <a:lnSpc>
              <a:spcPct val="100000"/>
            </a:lnSpc>
            <a:spcBef>
              <a:spcPct val="0"/>
            </a:spcBef>
            <a:spcAft>
              <a:spcPts val="0"/>
            </a:spcAft>
            <a:buNone/>
          </a:pPr>
          <a:r>
            <a:rPr lang="en-US" sz="2400" b="1" kern="1200" dirty="0">
              <a:solidFill>
                <a:schemeClr val="tx2"/>
              </a:solidFill>
            </a:rPr>
            <a:t>Behavior</a:t>
          </a:r>
          <a:br>
            <a:rPr lang="en-US" sz="2400" b="1" kern="1200" dirty="0">
              <a:solidFill>
                <a:schemeClr val="tx2"/>
              </a:solidFill>
            </a:rPr>
          </a:br>
          <a:r>
            <a:rPr lang="en-US" sz="1200" b="1" kern="1200" dirty="0">
              <a:solidFill>
                <a:schemeClr val="tx2"/>
              </a:solidFill>
            </a:rPr>
            <a:t>____________</a:t>
          </a:r>
          <a:br>
            <a:rPr lang="en-US" sz="2400" b="1" kern="1200" dirty="0">
              <a:solidFill>
                <a:schemeClr val="tx2"/>
              </a:solidFill>
            </a:rPr>
          </a:br>
          <a:br>
            <a:rPr lang="en-US" sz="2000" b="1" kern="1200" dirty="0">
              <a:solidFill>
                <a:schemeClr val="tx2"/>
              </a:solidFill>
            </a:rPr>
          </a:br>
          <a:r>
            <a:rPr lang="en-US" sz="2000" kern="1200" dirty="0">
              <a:solidFill>
                <a:schemeClr val="tx2"/>
              </a:solidFill>
            </a:rPr>
            <a:t>The behavior</a:t>
          </a:r>
          <a:endParaRPr lang="en-US" sz="2400" b="1" kern="1200" dirty="0">
            <a:solidFill>
              <a:schemeClr val="tx2"/>
            </a:solidFill>
          </a:endParaRPr>
        </a:p>
      </dsp:txBody>
      <dsp:txXfrm>
        <a:off x="2828969" y="795761"/>
        <a:ext cx="2228760" cy="1618076"/>
      </dsp:txXfrm>
    </dsp:sp>
    <dsp:sp modelId="{9CC9B841-EBF3-FC4C-ABFC-D306EE7B0128}">
      <dsp:nvSpPr>
        <dsp:cNvPr id="0" name=""/>
        <dsp:cNvSpPr/>
      </dsp:nvSpPr>
      <dsp:spPr>
        <a:xfrm>
          <a:off x="5219254" y="1466932"/>
          <a:ext cx="235708" cy="275734"/>
        </a:xfrm>
        <a:prstGeom prst="rightArrow">
          <a:avLst>
            <a:gd name="adj1" fmla="val 60000"/>
            <a:gd name="adj2" fmla="val 50000"/>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cap="flat" cmpd="sng" algn="ctr">
          <a:solidFill>
            <a:schemeClr val="accent3"/>
          </a:solidFill>
          <a:prstDash val="solid"/>
          <a:miter lim="800000"/>
        </a:ln>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100000"/>
            </a:lnSpc>
            <a:spcBef>
              <a:spcPct val="0"/>
            </a:spcBef>
            <a:spcAft>
              <a:spcPct val="35000"/>
            </a:spcAft>
            <a:buNone/>
          </a:pPr>
          <a:endParaRPr lang="en-US" sz="1100" kern="1200"/>
        </a:p>
      </dsp:txBody>
      <dsp:txXfrm>
        <a:off x="5219254" y="1522079"/>
        <a:ext cx="164996" cy="165440"/>
      </dsp:txXfrm>
    </dsp:sp>
    <dsp:sp modelId="{62185D67-7CC3-F344-A365-EC64CF620681}">
      <dsp:nvSpPr>
        <dsp:cNvPr id="0" name=""/>
        <dsp:cNvSpPr/>
      </dsp:nvSpPr>
      <dsp:spPr>
        <a:xfrm>
          <a:off x="5552803" y="745420"/>
          <a:ext cx="2329442" cy="1718758"/>
        </a:xfrm>
        <a:prstGeom prst="roundRect">
          <a:avLst>
            <a:gd name="adj" fmla="val 10000"/>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91440" tIns="91440" rIns="91440" bIns="91440" numCol="1" spcCol="1270" anchor="t" anchorCtr="0">
          <a:noAutofit/>
        </a:bodyPr>
        <a:lstStyle/>
        <a:p>
          <a:pPr marL="0" lvl="0" indent="0" algn="ctr" defTabSz="1066800">
            <a:lnSpc>
              <a:spcPct val="100000"/>
            </a:lnSpc>
            <a:spcBef>
              <a:spcPct val="0"/>
            </a:spcBef>
            <a:spcAft>
              <a:spcPts val="0"/>
            </a:spcAft>
            <a:buNone/>
          </a:pPr>
          <a:r>
            <a:rPr lang="en-US" sz="2400" b="1" kern="1200" dirty="0">
              <a:solidFill>
                <a:schemeClr val="tx2"/>
              </a:solidFill>
            </a:rPr>
            <a:t>Consequence</a:t>
          </a:r>
          <a:br>
            <a:rPr lang="en-US" sz="2400" b="1" kern="1200" dirty="0">
              <a:solidFill>
                <a:schemeClr val="tx2"/>
              </a:solidFill>
            </a:rPr>
          </a:br>
          <a:r>
            <a:rPr lang="en-US" sz="1200" b="1" kern="1200" dirty="0">
              <a:solidFill>
                <a:schemeClr val="tx2"/>
              </a:solidFill>
            </a:rPr>
            <a:t>____________</a:t>
          </a:r>
          <a:br>
            <a:rPr lang="en-US" sz="1200" b="1" kern="1200" dirty="0">
              <a:solidFill>
                <a:schemeClr val="tx2"/>
              </a:solidFill>
            </a:rPr>
          </a:br>
          <a:r>
            <a:rPr lang="en-US" sz="2000" kern="1200" dirty="0">
              <a:solidFill>
                <a:schemeClr val="tx2"/>
              </a:solidFill>
            </a:rPr>
            <a:t>What happens </a:t>
          </a:r>
          <a:r>
            <a:rPr lang="en-US" sz="2000" b="1" kern="1200" dirty="0">
              <a:solidFill>
                <a:schemeClr val="tx2"/>
              </a:solidFill>
            </a:rPr>
            <a:t>AFTER</a:t>
          </a:r>
          <a:r>
            <a:rPr lang="en-US" sz="2000" kern="1200" dirty="0">
              <a:solidFill>
                <a:schemeClr val="tx2"/>
              </a:solidFill>
            </a:rPr>
            <a:t> the behavior</a:t>
          </a:r>
          <a:endParaRPr lang="en-US" sz="2400" b="1" kern="1200" dirty="0">
            <a:solidFill>
              <a:schemeClr val="tx2"/>
            </a:solidFill>
          </a:endParaRPr>
        </a:p>
      </dsp:txBody>
      <dsp:txXfrm>
        <a:off x="5603144" y="795761"/>
        <a:ext cx="2228760" cy="16180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A04FEB-67AF-48E8-AFF0-A804F524CB1D}">
      <dsp:nvSpPr>
        <dsp:cNvPr id="0" name=""/>
        <dsp:cNvSpPr/>
      </dsp:nvSpPr>
      <dsp:spPr>
        <a:xfrm>
          <a:off x="1649" y="1354481"/>
          <a:ext cx="3284750" cy="1642375"/>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t>How we respond to challenging behavior </a:t>
          </a:r>
        </a:p>
      </dsp:txBody>
      <dsp:txXfrm>
        <a:off x="49753" y="1402585"/>
        <a:ext cx="3188542" cy="1546167"/>
      </dsp:txXfrm>
    </dsp:sp>
    <dsp:sp modelId="{B817B939-8BEB-4CF5-AA54-5523F395C960}">
      <dsp:nvSpPr>
        <dsp:cNvPr id="0" name=""/>
        <dsp:cNvSpPr/>
      </dsp:nvSpPr>
      <dsp:spPr>
        <a:xfrm rot="19457599">
          <a:off x="3134313" y="1669516"/>
          <a:ext cx="1618072" cy="67939"/>
        </a:xfrm>
        <a:custGeom>
          <a:avLst/>
          <a:gdLst/>
          <a:ahLst/>
          <a:cxnLst/>
          <a:rect l="0" t="0" r="0" b="0"/>
          <a:pathLst>
            <a:path>
              <a:moveTo>
                <a:pt x="0" y="33969"/>
              </a:moveTo>
              <a:lnTo>
                <a:pt x="1618072" y="3396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902898" y="1663034"/>
        <a:ext cx="80903" cy="80903"/>
      </dsp:txXfrm>
    </dsp:sp>
    <dsp:sp modelId="{6657FE41-9268-4875-8E65-5F91AE95D138}">
      <dsp:nvSpPr>
        <dsp:cNvPr id="0" name=""/>
        <dsp:cNvSpPr/>
      </dsp:nvSpPr>
      <dsp:spPr>
        <a:xfrm>
          <a:off x="4600300" y="410115"/>
          <a:ext cx="3284750" cy="1642375"/>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t>More likely to happen </a:t>
          </a:r>
        </a:p>
      </dsp:txBody>
      <dsp:txXfrm>
        <a:off x="4648404" y="458219"/>
        <a:ext cx="3188542" cy="1546167"/>
      </dsp:txXfrm>
    </dsp:sp>
    <dsp:sp modelId="{6B9EEE84-A20D-46ED-A069-A16DD37B3140}">
      <dsp:nvSpPr>
        <dsp:cNvPr id="0" name=""/>
        <dsp:cNvSpPr/>
      </dsp:nvSpPr>
      <dsp:spPr>
        <a:xfrm rot="2142401">
          <a:off x="3134313" y="2613882"/>
          <a:ext cx="1618072" cy="67939"/>
        </a:xfrm>
        <a:custGeom>
          <a:avLst/>
          <a:gdLst/>
          <a:ahLst/>
          <a:cxnLst/>
          <a:rect l="0" t="0" r="0" b="0"/>
          <a:pathLst>
            <a:path>
              <a:moveTo>
                <a:pt x="0" y="33969"/>
              </a:moveTo>
              <a:lnTo>
                <a:pt x="1618072" y="3396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902898" y="2607400"/>
        <a:ext cx="80903" cy="80903"/>
      </dsp:txXfrm>
    </dsp:sp>
    <dsp:sp modelId="{121B237A-D90A-4BE3-B736-B1629433E2EF}">
      <dsp:nvSpPr>
        <dsp:cNvPr id="0" name=""/>
        <dsp:cNvSpPr/>
      </dsp:nvSpPr>
      <dsp:spPr>
        <a:xfrm>
          <a:off x="4600300" y="2298847"/>
          <a:ext cx="3284750" cy="1642375"/>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t>Less likely to happen </a:t>
          </a:r>
        </a:p>
      </dsp:txBody>
      <dsp:txXfrm>
        <a:off x="4648404" y="2346951"/>
        <a:ext cx="3188542" cy="15461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3C7B22-C636-408E-97BF-FDCFBDC70E28}">
      <dsp:nvSpPr>
        <dsp:cNvPr id="0" name=""/>
        <dsp:cNvSpPr/>
      </dsp:nvSpPr>
      <dsp:spPr>
        <a:xfrm>
          <a:off x="0" y="0"/>
          <a:ext cx="6607946" cy="1847719"/>
        </a:xfrm>
        <a:prstGeom prst="roundRect">
          <a:avLst>
            <a:gd name="adj" fmla="val 10000"/>
          </a:avLst>
        </a:prstGeom>
        <a:gradFill rotWithShape="0">
          <a:gsLst>
            <a:gs pos="0">
              <a:srgbClr val="A6DEF8">
                <a:lumMod val="8000"/>
                <a:lumOff val="92000"/>
              </a:srgbClr>
            </a:gs>
            <a:gs pos="100000">
              <a:srgbClr val="A6DEF8"/>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endParaRPr lang="en-US" sz="2800" kern="1200" dirty="0"/>
        </a:p>
        <a:p>
          <a:pPr marL="228600" lvl="1" indent="-228600" algn="l" defTabSz="977900">
            <a:lnSpc>
              <a:spcPct val="90000"/>
            </a:lnSpc>
            <a:spcBef>
              <a:spcPct val="0"/>
            </a:spcBef>
            <a:spcAft>
              <a:spcPct val="15000"/>
            </a:spcAft>
            <a:buClr>
              <a:schemeClr val="accent1"/>
            </a:buClr>
            <a:buChar char="•"/>
          </a:pPr>
          <a:r>
            <a:rPr lang="en-US" altLang="en-US" sz="2200" kern="1200" dirty="0">
              <a:solidFill>
                <a:schemeClr val="tx1"/>
              </a:solidFill>
            </a:rPr>
            <a:t>Gently guide your child away from the sink to a set of toys.</a:t>
          </a:r>
          <a:endParaRPr lang="en-US" sz="2200" kern="1200" dirty="0">
            <a:solidFill>
              <a:schemeClr val="tx1"/>
            </a:solidFill>
          </a:endParaRPr>
        </a:p>
        <a:p>
          <a:pPr marL="228600" lvl="1" indent="-228600" algn="l" defTabSz="977900">
            <a:lnSpc>
              <a:spcPct val="90000"/>
            </a:lnSpc>
            <a:spcBef>
              <a:spcPct val="0"/>
            </a:spcBef>
            <a:spcAft>
              <a:spcPct val="15000"/>
            </a:spcAft>
            <a:buClr>
              <a:schemeClr val="accent1"/>
            </a:buClr>
            <a:buChar char="•"/>
          </a:pPr>
          <a:r>
            <a:rPr lang="en-US" altLang="en-US" sz="2200" kern="1200" dirty="0">
              <a:solidFill>
                <a:schemeClr val="tx1"/>
              </a:solidFill>
            </a:rPr>
            <a:t>Sit and begin to play with your child.   </a:t>
          </a:r>
          <a:endParaRPr lang="en-US" sz="2200" kern="1200" dirty="0">
            <a:solidFill>
              <a:schemeClr val="tx1"/>
            </a:solidFill>
          </a:endParaRPr>
        </a:p>
      </dsp:txBody>
      <dsp:txXfrm>
        <a:off x="1506361" y="0"/>
        <a:ext cx="5101584" cy="1847719"/>
      </dsp:txXfrm>
    </dsp:sp>
    <dsp:sp modelId="{5E464444-3E8E-4306-83CD-9A45720F9C6A}">
      <dsp:nvSpPr>
        <dsp:cNvPr id="0" name=""/>
        <dsp:cNvSpPr/>
      </dsp:nvSpPr>
      <dsp:spPr>
        <a:xfrm>
          <a:off x="184771" y="184771"/>
          <a:ext cx="1321589" cy="1478175"/>
        </a:xfrm>
        <a:prstGeom prst="roundRect">
          <a:avLst>
            <a:gd name="adj" fmla="val 10000"/>
          </a:avLst>
        </a:prstGeom>
        <a:blipFill dpi="0" rotWithShape="1">
          <a:blip xmlns:r="http://schemas.openxmlformats.org/officeDocument/2006/relationships" r:embed="rId1"/>
          <a:srcRect/>
          <a:stretch>
            <a:fillRect l="-51624" t="639" r="-16376" b="-63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D51214-A084-4749-BC90-82D4909CE6FE}">
      <dsp:nvSpPr>
        <dsp:cNvPr id="0" name=""/>
        <dsp:cNvSpPr/>
      </dsp:nvSpPr>
      <dsp:spPr>
        <a:xfrm>
          <a:off x="0" y="2032491"/>
          <a:ext cx="6607946" cy="1847719"/>
        </a:xfrm>
        <a:prstGeom prst="roundRect">
          <a:avLst>
            <a:gd name="adj" fmla="val 10000"/>
          </a:avLst>
        </a:prstGeom>
        <a:gradFill rotWithShape="0">
          <a:gsLst>
            <a:gs pos="0">
              <a:srgbClr val="A6DEF8">
                <a:lumMod val="8000"/>
                <a:lumOff val="92000"/>
              </a:srgbClr>
            </a:gs>
            <a:gs pos="100000">
              <a:srgbClr val="A6DEF8"/>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endParaRPr lang="en-US" sz="2800" kern="1200" dirty="0"/>
        </a:p>
        <a:p>
          <a:pPr marL="228600" lvl="1" indent="-228600" algn="l" defTabSz="977900">
            <a:lnSpc>
              <a:spcPct val="90000"/>
            </a:lnSpc>
            <a:spcBef>
              <a:spcPct val="0"/>
            </a:spcBef>
            <a:spcAft>
              <a:spcPct val="15000"/>
            </a:spcAft>
            <a:buClr>
              <a:schemeClr val="accent1"/>
            </a:buClr>
            <a:buChar char="•"/>
          </a:pPr>
          <a:r>
            <a:rPr lang="en-US" sz="2200" kern="1200" dirty="0">
              <a:solidFill>
                <a:schemeClr val="tx1"/>
              </a:solidFill>
            </a:rPr>
            <a:t>“Let’s go upstairs and read some of your new library books.” </a:t>
          </a:r>
        </a:p>
      </dsp:txBody>
      <dsp:txXfrm>
        <a:off x="1506361" y="2032491"/>
        <a:ext cx="5101584" cy="1847719"/>
      </dsp:txXfrm>
    </dsp:sp>
    <dsp:sp modelId="{57CBF988-BB72-4D26-9A56-452D99D693C9}">
      <dsp:nvSpPr>
        <dsp:cNvPr id="0" name=""/>
        <dsp:cNvSpPr/>
      </dsp:nvSpPr>
      <dsp:spPr>
        <a:xfrm>
          <a:off x="184771" y="2217263"/>
          <a:ext cx="1321589" cy="1478175"/>
        </a:xfrm>
        <a:prstGeom prst="roundRect">
          <a:avLst>
            <a:gd name="adj" fmla="val 10000"/>
          </a:avLst>
        </a:prstGeom>
        <a:blipFill dpi="0" rotWithShape="1">
          <a:blip xmlns:r="http://schemas.openxmlformats.org/officeDocument/2006/relationships" r:embed="rId2"/>
          <a:srcRect/>
          <a:stretch>
            <a:fillRect l="-60050" r="-31278" b="-1388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8A458F-0818-4F14-AA0E-14FE70A07DFF}" type="datetimeFigureOut">
              <a:rPr lang="en-US" smtClean="0"/>
              <a:t>6/25/21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FAB161-9859-4556-98F6-9C4349AAFC20}" type="slidenum">
              <a:rPr lang="en-US" smtClean="0"/>
              <a:t>‹#›</a:t>
            </a:fld>
            <a:endParaRPr lang="en-US"/>
          </a:p>
        </p:txBody>
      </p:sp>
    </p:spTree>
    <p:extLst>
      <p:ext uri="{BB962C8B-B14F-4D97-AF65-F5344CB8AC3E}">
        <p14:creationId xmlns:p14="http://schemas.microsoft.com/office/powerpoint/2010/main" val="2998750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lnSpc>
                <a:spcPct val="107000"/>
              </a:lnSpc>
              <a:spcBef>
                <a:spcPts val="0"/>
              </a:spcBef>
              <a:spcAft>
                <a:spcPts val="800"/>
              </a:spcAf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3 Min. </a:t>
            </a:r>
          </a:p>
          <a:p>
            <a:pPr marL="0" marR="0" algn="l">
              <a:lnSpc>
                <a:spcPct val="107000"/>
              </a:lnSpc>
              <a:spcBef>
                <a:spcPts val="0"/>
              </a:spcBef>
              <a:spcAft>
                <a:spcPts val="800"/>
              </a:spcAft>
            </a:pPr>
            <a:endParaRPr lang="en-US" sz="1800" b="1" dirty="0">
              <a:effectLst/>
              <a:latin typeface="Calibri" panose="020F0502020204030204" pitchFamily="34" charset="0"/>
              <a:ea typeface="Times New Roman" panose="02020603050405020304" pitchFamily="18" charset="0"/>
              <a:cs typeface="Calibri" panose="020F0502020204030204" pitchFamily="34" charset="0"/>
            </a:endParaRPr>
          </a:p>
          <a:p>
            <a:pPr marL="0" marR="0" algn="l">
              <a:lnSpc>
                <a:spcPct val="107000"/>
              </a:lnSpc>
              <a:spcBef>
                <a:spcPts val="0"/>
              </a:spcBef>
              <a:spcAft>
                <a:spcPts val="800"/>
              </a:spcAf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Trainer Notes. </a:t>
            </a:r>
            <a:r>
              <a:rPr lang="en-US" sz="1800" dirty="0">
                <a:effectLst/>
                <a:latin typeface="Calibri" panose="020F0502020204030204" pitchFamily="34" charset="0"/>
                <a:ea typeface="Times New Roman" panose="02020603050405020304" pitchFamily="18" charset="0"/>
                <a:cs typeface="Calibri" panose="020F0502020204030204" pitchFamily="34" charset="0"/>
              </a:rPr>
              <a:t>Depending on prior knowledge of participants, you may want to go more in depth. Use this script for detailed information: </a:t>
            </a:r>
          </a:p>
          <a:p>
            <a:pPr marL="0" marR="0" algn="l">
              <a:lnSpc>
                <a:spcPct val="107000"/>
              </a:lnSpc>
              <a:spcBef>
                <a:spcPts val="0"/>
              </a:spcBef>
              <a:spcAft>
                <a:spcPts val="800"/>
              </a:spcAft>
            </a:pP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0" marR="0" algn="l">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When we’re trying to understand why children do what they do or trying to determine the meaning of behavior, you might have heard word this word before-</a:t>
            </a:r>
            <a:r>
              <a:rPr lang="en-US" sz="1800" b="1" dirty="0">
                <a:effectLst/>
                <a:latin typeface="Calibri" panose="020F0502020204030204" pitchFamily="34" charset="0"/>
                <a:ea typeface="Times New Roman" panose="02020603050405020304" pitchFamily="18" charset="0"/>
                <a:cs typeface="Calibri" panose="020F0502020204030204" pitchFamily="34" charset="0"/>
              </a:rPr>
              <a:t>function</a:t>
            </a:r>
            <a:r>
              <a:rPr lang="en-US" sz="1800" dirty="0">
                <a:effectLst/>
                <a:latin typeface="Calibri" panose="020F0502020204030204" pitchFamily="34" charset="0"/>
                <a:ea typeface="Times New Roman" panose="02020603050405020304" pitchFamily="18" charset="0"/>
                <a:cs typeface="Calibri" panose="020F0502020204030204" pitchFamily="34" charset="0"/>
              </a:rPr>
              <a:t>. The function of the behavior really is what the child is trying to communicate. The child either wants to obtain, or get, something (e.g., attention, toy, food) or is trying to avoid/escape something or someone (e.g., a demand, attention, stimulation).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tabLst>
                <a:tab pos="0" algn="l"/>
                <a:tab pos="342900" algn="l"/>
              </a:tabLst>
            </a:pPr>
            <a:r>
              <a:rPr lang="en-US" sz="1800" dirty="0">
                <a:effectLst/>
                <a:latin typeface="Calibri" panose="020F0502020204030204" pitchFamily="34" charset="0"/>
                <a:ea typeface="Times New Roman" panose="02020603050405020304" pitchFamily="18" charset="0"/>
                <a:cs typeface="Calibri" panose="020F0502020204030204" pitchFamily="34" charset="0"/>
              </a:rPr>
              <a:t>In order to understand behavior, or be that behavior detective, we have to look for clues or as to what happens before and what happens after the behavior.</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a:effectLst/>
                <a:latin typeface="Calibri" panose="020F0502020204030204" pitchFamily="34" charset="0"/>
                <a:ea typeface="Times New Roman" panose="02020603050405020304" pitchFamily="18" charset="0"/>
                <a:cs typeface="Calibri" panose="020F0502020204030204" pitchFamily="34" charset="0"/>
              </a:rPr>
              <a:t>Even though it can seem like it, behaviors do not happen “out of the blue.” Something always happens </a:t>
            </a:r>
            <a:r>
              <a:rPr lang="en-US" sz="1800" u="sng" dirty="0">
                <a:effectLst/>
                <a:latin typeface="Calibri" panose="020F0502020204030204" pitchFamily="34" charset="0"/>
                <a:ea typeface="Times New Roman" panose="02020603050405020304" pitchFamily="18" charset="0"/>
                <a:cs typeface="Calibri" panose="020F0502020204030204" pitchFamily="34" charset="0"/>
              </a:rPr>
              <a:t>before</a:t>
            </a:r>
            <a:r>
              <a:rPr lang="en-US" sz="1800" dirty="0">
                <a:effectLst/>
                <a:latin typeface="Calibri" panose="020F0502020204030204" pitchFamily="34" charset="0"/>
                <a:ea typeface="Times New Roman" panose="02020603050405020304" pitchFamily="18" charset="0"/>
                <a:cs typeface="Calibri" panose="020F0502020204030204" pitchFamily="34" charset="0"/>
              </a:rPr>
              <a:t> a challenging behavior and something always happens </a:t>
            </a:r>
            <a:r>
              <a:rPr lang="en-US" sz="1800" u="sng" dirty="0">
                <a:effectLst/>
                <a:latin typeface="Calibri" panose="020F0502020204030204" pitchFamily="34" charset="0"/>
                <a:ea typeface="Times New Roman" panose="02020603050405020304" pitchFamily="18" charset="0"/>
                <a:cs typeface="Calibri" panose="020F0502020204030204" pitchFamily="34" charset="0"/>
              </a:rPr>
              <a:t>after </a:t>
            </a:r>
            <a:r>
              <a:rPr lang="en-US" sz="1800" dirty="0">
                <a:effectLst/>
                <a:latin typeface="Calibri" panose="020F0502020204030204" pitchFamily="34" charset="0"/>
                <a:ea typeface="Times New Roman" panose="02020603050405020304" pitchFamily="18" charset="0"/>
                <a:cs typeface="Calibri" panose="020F0502020204030204" pitchFamily="34" charset="0"/>
              </a:rPr>
              <a:t>a challenging behavior. The more we observe the behaviors, and what happens before and after the challenging behavior, the </a:t>
            </a:r>
            <a:r>
              <a:rPr lang="en-US" sz="1800" dirty="0">
                <a:effectLst/>
                <a:latin typeface="Calibri" panose="020F0502020204030204" pitchFamily="34" charset="0"/>
                <a:ea typeface="Calibri" panose="020F0502020204030204" pitchFamily="34" charset="0"/>
                <a:cs typeface="Calibri" panose="020F0502020204030204" pitchFamily="34" charset="0"/>
              </a:rPr>
              <a:t>more clues we will have to figure out why children do what they do! </a:t>
            </a: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 </a:t>
            </a:r>
          </a:p>
          <a:p>
            <a:pPr marL="0" marR="0" algn="l">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Once you can identify the meaning, or the function, of the challenging behavior, you can identify a plan to change it. </a:t>
            </a:r>
          </a:p>
          <a:p>
            <a:pPr marL="0" marR="0" algn="l">
              <a:spcBef>
                <a:spcPts val="0"/>
              </a:spcBef>
              <a:spcAft>
                <a:spcPts val="0"/>
              </a:spcAft>
            </a:pPr>
            <a:endParaRPr lang="en-US"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l">
              <a:spcBef>
                <a:spcPts val="0"/>
              </a:spcBef>
              <a:spcAft>
                <a:spcPts val="0"/>
              </a:spcAft>
            </a:pPr>
            <a:r>
              <a:rPr lang="en-US" sz="1800" i="1" dirty="0">
                <a:effectLst/>
                <a:latin typeface="Calibri" panose="020F0502020204030204" pitchFamily="34" charset="0"/>
                <a:ea typeface="Times New Roman" panose="02020603050405020304" pitchFamily="18" charset="0"/>
                <a:cs typeface="Calibri" panose="020F0502020204030204" pitchFamily="34" charset="0"/>
              </a:rPr>
              <a:t>Call participants’ attention to the graphic that is on the slide.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Let’s look at the ABCs: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tabLst>
                <a:tab pos="0" algn="l"/>
                <a:tab pos="342900" algn="l"/>
              </a:tabLst>
            </a:pPr>
            <a:r>
              <a:rPr lang="en-US" sz="1800" dirty="0">
                <a:effectLst/>
                <a:latin typeface="Calibri" panose="020F0502020204030204" pitchFamily="34" charset="0"/>
                <a:ea typeface="Times New Roman" panose="02020603050405020304" pitchFamily="18" charset="0"/>
                <a:cs typeface="Calibri" panose="020F0502020204030204" pitchFamily="34" charset="0"/>
              </a:rPr>
              <a:t>You might have heard the term ABC’s of behavior.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Clues to figure out the meaning of behavior can be found in 3 things: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A </a:t>
            </a:r>
            <a:r>
              <a:rPr lang="en-US" sz="1800" dirty="0">
                <a:effectLst/>
                <a:latin typeface="Calibri" panose="020F0502020204030204" pitchFamily="34" charset="0"/>
                <a:ea typeface="Times New Roman" panose="02020603050405020304" pitchFamily="18" charset="0"/>
                <a:cs typeface="Calibri" panose="020F0502020204030204" pitchFamily="34" charset="0"/>
              </a:rPr>
              <a:t>stands for Antecedent. Antecedent refers to what happened directly BEFORE the behavior happened. These are all things that can happen before behaviors that might </a:t>
            </a:r>
            <a:r>
              <a:rPr lang="en-US" sz="1800" dirty="0">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turn on the</a:t>
            </a:r>
            <a:r>
              <a:rPr lang="en-US" sz="1800" dirty="0">
                <a:effectLst/>
                <a:latin typeface="Calibri" panose="020F0502020204030204" pitchFamily="34" charset="0"/>
                <a:ea typeface="Times New Roman" panose="02020603050405020304" pitchFamily="18" charset="0"/>
                <a:cs typeface="Calibri" panose="020F0502020204030204" pitchFamily="34" charset="0"/>
              </a:rPr>
              <a:t> child’s challenging behavior. Tell participants you will go into depth on the next slides.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B</a:t>
            </a:r>
            <a:r>
              <a:rPr lang="en-US" sz="1800" dirty="0">
                <a:effectLst/>
                <a:latin typeface="Calibri" panose="020F0502020204030204" pitchFamily="34" charset="0"/>
                <a:ea typeface="Times New Roman" panose="02020603050405020304" pitchFamily="18" charset="0"/>
                <a:cs typeface="Calibri" panose="020F0502020204030204" pitchFamily="34" charset="0"/>
              </a:rPr>
              <a:t> stands for Behavior. Behavior refers to what the child did. You want to ask yourself, “What did the child’s challenging behavior look like?”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C </a:t>
            </a:r>
            <a:r>
              <a:rPr lang="en-US" sz="1800" dirty="0">
                <a:effectLst/>
                <a:latin typeface="Calibri" panose="020F0502020204030204" pitchFamily="34" charset="0"/>
                <a:ea typeface="Times New Roman" panose="02020603050405020304" pitchFamily="18" charset="0"/>
                <a:cs typeface="Calibri" panose="020F0502020204030204" pitchFamily="34" charset="0"/>
              </a:rPr>
              <a:t>refers to the consequence of the child’s challenging behavior. Consequence simply means what happened AFTER the behavior. Tell participants you will go into depth on the next slides.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3AF084BE-EB5A-4850-AC2D-36F1464975C2}" type="slidenum">
              <a:rPr lang="en-US" smtClean="0"/>
              <a:t>5</a:t>
            </a:fld>
            <a:endParaRPr lang="en-US"/>
          </a:p>
        </p:txBody>
      </p:sp>
    </p:spTree>
    <p:extLst>
      <p:ext uri="{BB962C8B-B14F-4D97-AF65-F5344CB8AC3E}">
        <p14:creationId xmlns:p14="http://schemas.microsoft.com/office/powerpoint/2010/main" val="11360064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0099" y="2990856"/>
            <a:ext cx="7543802" cy="1352388"/>
          </a:xfrm>
        </p:spPr>
        <p:txBody>
          <a:bodyPr anchor="t">
            <a:normAutofit/>
          </a:bodyPr>
          <a:lstStyle>
            <a:lvl1pPr algn="ctr">
              <a:defRPr sz="4000" b="1">
                <a:solidFill>
                  <a:schemeClr val="accent6"/>
                </a:solidFill>
              </a:defRPr>
            </a:lvl1pPr>
          </a:lstStyle>
          <a:p>
            <a:r>
              <a:rPr lang="en-US" dirty="0"/>
              <a:t>Lesson 1: </a:t>
            </a:r>
            <a:br>
              <a:rPr lang="en-US" dirty="0"/>
            </a:br>
            <a:r>
              <a:rPr lang="en-US" dirty="0"/>
              <a:t>Make a Connection!</a:t>
            </a:r>
          </a:p>
        </p:txBody>
      </p:sp>
      <p:cxnSp>
        <p:nvCxnSpPr>
          <p:cNvPr id="7" name="Straight Connector 6"/>
          <p:cNvCxnSpPr/>
          <p:nvPr userDrawn="1"/>
        </p:nvCxnSpPr>
        <p:spPr>
          <a:xfrm>
            <a:off x="1657349" y="2857654"/>
            <a:ext cx="58293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a:xfrm>
            <a:off x="1514474" y="6356357"/>
            <a:ext cx="704851" cy="365125"/>
          </a:xfrm>
        </p:spPr>
        <p:txBody>
          <a:bodyPr/>
          <a:lstStyle/>
          <a:p>
            <a:fld id="{F390DD09-0360-4660-A7E9-639A85444962}" type="datetimeFigureOut">
              <a:rPr lang="en-US" smtClean="0"/>
              <a:t>6/25/21</a:t>
            </a:fld>
            <a:endParaRPr lang="en-US"/>
          </a:p>
        </p:txBody>
      </p:sp>
      <p:sp>
        <p:nvSpPr>
          <p:cNvPr id="5" name="Footer Placeholder 4"/>
          <p:cNvSpPr>
            <a:spLocks noGrp="1"/>
          </p:cNvSpPr>
          <p:nvPr>
            <p:ph type="ftr" sz="quarter" idx="11"/>
          </p:nvPr>
        </p:nvSpPr>
        <p:spPr>
          <a:xfrm>
            <a:off x="2219325" y="6356357"/>
            <a:ext cx="3009901" cy="365125"/>
          </a:xfrm>
        </p:spPr>
        <p:txBody>
          <a:bodyPr/>
          <a:lstStyle/>
          <a:p>
            <a:endParaRPr lang="en-US" dirty="0"/>
          </a:p>
        </p:txBody>
      </p:sp>
      <p:sp>
        <p:nvSpPr>
          <p:cNvPr id="6" name="Slide Number Placeholder 5"/>
          <p:cNvSpPr>
            <a:spLocks noGrp="1"/>
          </p:cNvSpPr>
          <p:nvPr>
            <p:ph type="sldNum" sz="quarter" idx="12"/>
          </p:nvPr>
        </p:nvSpPr>
        <p:spPr>
          <a:xfrm>
            <a:off x="5229226" y="6356357"/>
            <a:ext cx="666749" cy="365125"/>
          </a:xfrm>
        </p:spPr>
        <p:txBody>
          <a:bodyPr/>
          <a:lstStyle/>
          <a:p>
            <a:fld id="{08971FFB-7B45-45C1-AF6D-082615564737}" type="slidenum">
              <a:rPr lang="en-US" smtClean="0"/>
              <a:t>‹#›</a:t>
            </a:fld>
            <a:endParaRPr lang="en-US"/>
          </a:p>
        </p:txBody>
      </p:sp>
    </p:spTree>
    <p:extLst>
      <p:ext uri="{BB962C8B-B14F-4D97-AF65-F5344CB8AC3E}">
        <p14:creationId xmlns:p14="http://schemas.microsoft.com/office/powerpoint/2010/main" val="317910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lgn="l">
              <a:defRPr sz="2400"/>
            </a:lvl1pPr>
          </a:lstStyle>
          <a:p>
            <a:r>
              <a:rPr lang="en-US"/>
              <a:t>Click to edit Master title style</a:t>
            </a:r>
            <a:endParaRPr lang="en-US" dirty="0"/>
          </a:p>
        </p:txBody>
      </p:sp>
      <p:sp>
        <p:nvSpPr>
          <p:cNvPr id="3" name="Picture Placeholder 2"/>
          <p:cNvSpPr>
            <a:spLocks noGrp="1"/>
          </p:cNvSpPr>
          <p:nvPr>
            <p:ph type="pic" idx="1"/>
          </p:nvPr>
        </p:nvSpPr>
        <p:spPr>
          <a:xfrm>
            <a:off x="3887391" y="987432"/>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390DD09-0360-4660-A7E9-639A85444962}" type="datetimeFigureOut">
              <a:rPr lang="en-US" smtClean="0"/>
              <a:t>6/25/21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971FFB-7B45-45C1-AF6D-082615564737}" type="slidenum">
              <a:rPr lang="en-US" smtClean="0"/>
              <a:t>‹#›</a:t>
            </a:fld>
            <a:endParaRPr lang="en-US"/>
          </a:p>
        </p:txBody>
      </p:sp>
    </p:spTree>
    <p:extLst>
      <p:ext uri="{BB962C8B-B14F-4D97-AF65-F5344CB8AC3E}">
        <p14:creationId xmlns:p14="http://schemas.microsoft.com/office/powerpoint/2010/main" val="1633132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90DD09-0360-4660-A7E9-639A85444962}" type="datetimeFigureOut">
              <a:rPr lang="en-US" smtClean="0"/>
              <a:t>6/25/21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971FFB-7B45-45C1-AF6D-082615564737}" type="slidenum">
              <a:rPr lang="en-US" smtClean="0"/>
              <a:t>‹#›</a:t>
            </a:fld>
            <a:endParaRPr lang="en-US"/>
          </a:p>
        </p:txBody>
      </p:sp>
    </p:spTree>
    <p:extLst>
      <p:ext uri="{BB962C8B-B14F-4D97-AF65-F5344CB8AC3E}">
        <p14:creationId xmlns:p14="http://schemas.microsoft.com/office/powerpoint/2010/main" val="4041650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90DD09-0360-4660-A7E9-639A85444962}" type="datetimeFigureOut">
              <a:rPr lang="en-US" smtClean="0"/>
              <a:t>6/25/21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971FFB-7B45-45C1-AF6D-082615564737}" type="slidenum">
              <a:rPr lang="en-US" smtClean="0"/>
              <a:t>‹#›</a:t>
            </a:fld>
            <a:endParaRPr lang="en-US"/>
          </a:p>
        </p:txBody>
      </p:sp>
    </p:spTree>
    <p:extLst>
      <p:ext uri="{BB962C8B-B14F-4D97-AF65-F5344CB8AC3E}">
        <p14:creationId xmlns:p14="http://schemas.microsoft.com/office/powerpoint/2010/main" val="968160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90DD09-0360-4660-A7E9-639A85444962}" type="datetimeFigureOut">
              <a:rPr lang="en-US" smtClean="0"/>
              <a:t>6/25/21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971FFB-7B45-45C1-AF6D-082615564737}" type="slidenum">
              <a:rPr lang="en-US" smtClean="0"/>
              <a:t>‹#›</a:t>
            </a:fld>
            <a:endParaRPr lang="en-US"/>
          </a:p>
        </p:txBody>
      </p:sp>
    </p:spTree>
    <p:extLst>
      <p:ext uri="{BB962C8B-B14F-4D97-AF65-F5344CB8AC3E}">
        <p14:creationId xmlns:p14="http://schemas.microsoft.com/office/powerpoint/2010/main" val="86291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Thank You</a:t>
            </a:r>
          </a:p>
        </p:txBody>
      </p:sp>
      <p:sp>
        <p:nvSpPr>
          <p:cNvPr id="12" name="Funding Statement"/>
          <p:cNvSpPr/>
          <p:nvPr userDrawn="1"/>
        </p:nvSpPr>
        <p:spPr>
          <a:xfrm>
            <a:off x="876302" y="2065009"/>
            <a:ext cx="4136781" cy="3170099"/>
          </a:xfrm>
          <a:prstGeom prst="rect">
            <a:avLst/>
          </a:prstGeom>
        </p:spPr>
        <p:txBody>
          <a:bodyPr wrap="square">
            <a:spAutoFit/>
          </a:bodyPr>
          <a:lstStyle/>
          <a:p>
            <a:pPr lvl="0"/>
            <a:r>
              <a:rPr lang="en-US" sz="2000" dirty="0">
                <a:solidFill>
                  <a:schemeClr val="tx2"/>
                </a:solidFill>
                <a:latin typeface="Arial" panose="020B0604020202020204" pitchFamily="34" charset="0"/>
                <a:cs typeface="Arial" panose="020B0604020202020204" pitchFamily="34" charset="0"/>
              </a:rPr>
              <a:t>The contents of this presentation were developed under a grant from the U.S. Department of Education, </a:t>
            </a:r>
            <a:br>
              <a:rPr lang="en-US" sz="2000" dirty="0">
                <a:solidFill>
                  <a:schemeClr val="tx2"/>
                </a:solidFill>
                <a:latin typeface="Arial" panose="020B0604020202020204" pitchFamily="34" charset="0"/>
                <a:cs typeface="Arial" panose="020B0604020202020204" pitchFamily="34" charset="0"/>
              </a:rPr>
            </a:br>
            <a:r>
              <a:rPr lang="en-US" sz="2000" dirty="0">
                <a:solidFill>
                  <a:schemeClr val="tx2"/>
                </a:solidFill>
                <a:latin typeface="Arial" panose="020B0604020202020204" pitchFamily="34" charset="0"/>
                <a:cs typeface="Arial" panose="020B0604020202020204" pitchFamily="34" charset="0"/>
              </a:rPr>
              <a:t>#H326B170003. However, those contents do not necessarily represent the policy of the U.S. Department of Education, and you should not assume endorsement by the Federal Government. Project officer, </a:t>
            </a:r>
            <a:r>
              <a:rPr lang="en-US" sz="2000" dirty="0" err="1">
                <a:solidFill>
                  <a:schemeClr val="tx2"/>
                </a:solidFill>
                <a:latin typeface="Arial" panose="020B0604020202020204" pitchFamily="34" charset="0"/>
                <a:cs typeface="Arial" panose="020B0604020202020204" pitchFamily="34" charset="0"/>
              </a:rPr>
              <a:t>Sunyoung</a:t>
            </a:r>
            <a:r>
              <a:rPr lang="en-US" sz="2000" dirty="0">
                <a:solidFill>
                  <a:schemeClr val="tx2"/>
                </a:solidFill>
                <a:latin typeface="Arial" panose="020B0604020202020204" pitchFamily="34" charset="0"/>
                <a:cs typeface="Arial" panose="020B0604020202020204" pitchFamily="34" charset="0"/>
              </a:rPr>
              <a:t> </a:t>
            </a:r>
            <a:r>
              <a:rPr lang="en-US" sz="2000">
                <a:solidFill>
                  <a:schemeClr val="tx2"/>
                </a:solidFill>
                <a:latin typeface="Arial" panose="020B0604020202020204" pitchFamily="34" charset="0"/>
                <a:cs typeface="Arial" panose="020B0604020202020204" pitchFamily="34" charset="0"/>
              </a:rPr>
              <a:t>Ahn.</a:t>
            </a:r>
            <a:endParaRPr lang="en-US" sz="2000" dirty="0">
              <a:solidFill>
                <a:schemeClr val="tx2"/>
              </a:solidFill>
              <a:latin typeface="Arial" panose="020B0604020202020204" pitchFamily="34" charset="0"/>
              <a:cs typeface="Arial" panose="020B0604020202020204" pitchFamily="34" charset="0"/>
            </a:endParaRPr>
          </a:p>
        </p:txBody>
      </p:sp>
      <p:pic>
        <p:nvPicPr>
          <p:cNvPr id="9" name="IDEAs that Work. Office of Special Education Program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866419" y="2740421"/>
            <a:ext cx="2065956" cy="1819275"/>
          </a:xfrm>
          <a:prstGeom prst="rect">
            <a:avLst/>
          </a:prstGeom>
        </p:spPr>
      </p:pic>
      <p:sp>
        <p:nvSpPr>
          <p:cNvPr id="5" name="Date Placeholder 4"/>
          <p:cNvSpPr>
            <a:spLocks noGrp="1"/>
          </p:cNvSpPr>
          <p:nvPr>
            <p:ph type="dt" sz="half" idx="10"/>
          </p:nvPr>
        </p:nvSpPr>
        <p:spPr/>
        <p:txBody>
          <a:bodyPr/>
          <a:lstStyle/>
          <a:p>
            <a:fld id="{F390DD09-0360-4660-A7E9-639A85444962}" type="datetimeFigureOut">
              <a:rPr lang="en-US" smtClean="0"/>
              <a:t>6/25/21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971FFB-7B45-45C1-AF6D-082615564737}" type="slidenum">
              <a:rPr lang="en-US" smtClean="0"/>
              <a:t>‹#›</a:t>
            </a:fld>
            <a:endParaRPr lang="en-US"/>
          </a:p>
        </p:txBody>
      </p:sp>
    </p:spTree>
    <p:extLst>
      <p:ext uri="{BB962C8B-B14F-4D97-AF65-F5344CB8AC3E}">
        <p14:creationId xmlns:p14="http://schemas.microsoft.com/office/powerpoint/2010/main" val="3159747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5"/>
            <a:ext cx="7886700" cy="2852737"/>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623888" y="4589470"/>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90DD09-0360-4660-A7E9-639A85444962}" type="datetimeFigureOut">
              <a:rPr lang="en-US" smtClean="0"/>
              <a:t>6/25/21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971FFB-7B45-45C1-AF6D-082615564737}" type="slidenum">
              <a:rPr lang="en-US" smtClean="0"/>
              <a:t>‹#›</a:t>
            </a:fld>
            <a:endParaRPr lang="en-US"/>
          </a:p>
        </p:txBody>
      </p:sp>
    </p:spTree>
    <p:extLst>
      <p:ext uri="{BB962C8B-B14F-4D97-AF65-F5344CB8AC3E}">
        <p14:creationId xmlns:p14="http://schemas.microsoft.com/office/powerpoint/2010/main" val="2083586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90DD09-0360-4660-A7E9-639A85444962}" type="datetimeFigureOut">
              <a:rPr lang="en-US" smtClean="0"/>
              <a:t>6/25/21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971FFB-7B45-45C1-AF6D-082615564737}" type="slidenum">
              <a:rPr lang="en-US" smtClean="0"/>
              <a:t>‹#›</a:t>
            </a:fld>
            <a:endParaRPr lang="en-US"/>
          </a:p>
        </p:txBody>
      </p:sp>
    </p:spTree>
    <p:extLst>
      <p:ext uri="{BB962C8B-B14F-4D97-AF65-F5344CB8AC3E}">
        <p14:creationId xmlns:p14="http://schemas.microsoft.com/office/powerpoint/2010/main" val="2998248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90DD09-0360-4660-A7E9-639A85444962}" type="datetimeFigureOut">
              <a:rPr lang="en-US" smtClean="0"/>
              <a:t>6/25/21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971FFB-7B45-45C1-AF6D-082615564737}" type="slidenum">
              <a:rPr lang="en-US" smtClean="0"/>
              <a:t>‹#›</a:t>
            </a:fld>
            <a:endParaRPr lang="en-US"/>
          </a:p>
        </p:txBody>
      </p:sp>
    </p:spTree>
    <p:extLst>
      <p:ext uri="{BB962C8B-B14F-4D97-AF65-F5344CB8AC3E}">
        <p14:creationId xmlns:p14="http://schemas.microsoft.com/office/powerpoint/2010/main" val="2295607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90DD09-0360-4660-A7E9-639A85444962}" type="datetimeFigureOut">
              <a:rPr lang="en-US" smtClean="0"/>
              <a:t>6/25/21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971FFB-7B45-45C1-AF6D-082615564737}" type="slidenum">
              <a:rPr lang="en-US" smtClean="0"/>
              <a:t>‹#›</a:t>
            </a:fld>
            <a:endParaRPr lang="en-US"/>
          </a:p>
        </p:txBody>
      </p:sp>
    </p:spTree>
    <p:extLst>
      <p:ext uri="{BB962C8B-B14F-4D97-AF65-F5344CB8AC3E}">
        <p14:creationId xmlns:p14="http://schemas.microsoft.com/office/powerpoint/2010/main" val="99277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90DD09-0360-4660-A7E9-639A85444962}" type="datetimeFigureOut">
              <a:rPr lang="en-US" smtClean="0"/>
              <a:t>6/25/21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971FFB-7B45-45C1-AF6D-082615564737}" type="slidenum">
              <a:rPr lang="en-US" smtClean="0"/>
              <a:t>‹#›</a:t>
            </a:fld>
            <a:endParaRPr lang="en-US"/>
          </a:p>
        </p:txBody>
      </p:sp>
    </p:spTree>
    <p:extLst>
      <p:ext uri="{BB962C8B-B14F-4D97-AF65-F5344CB8AC3E}">
        <p14:creationId xmlns:p14="http://schemas.microsoft.com/office/powerpoint/2010/main" val="1401365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32"/>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390DD09-0360-4660-A7E9-639A85444962}" type="datetimeFigureOut">
              <a:rPr lang="en-US" smtClean="0"/>
              <a:t>6/25/21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971FFB-7B45-45C1-AF6D-082615564737}" type="slidenum">
              <a:rPr lang="en-US" smtClean="0"/>
              <a:t>‹#›</a:t>
            </a:fld>
            <a:endParaRPr lang="en-US"/>
          </a:p>
        </p:txBody>
      </p:sp>
    </p:spTree>
    <p:extLst>
      <p:ext uri="{BB962C8B-B14F-4D97-AF65-F5344CB8AC3E}">
        <p14:creationId xmlns:p14="http://schemas.microsoft.com/office/powerpoint/2010/main" val="920588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7"/>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390DD09-0360-4660-A7E9-639A85444962}" type="datetimeFigureOut">
              <a:rPr lang="en-US" smtClean="0"/>
              <a:t>6/25/21</a:t>
            </a:fld>
            <a:endParaRPr lang="en-US"/>
          </a:p>
        </p:txBody>
      </p:sp>
      <p:sp>
        <p:nvSpPr>
          <p:cNvPr id="5" name="Footer Placeholder 4"/>
          <p:cNvSpPr>
            <a:spLocks noGrp="1"/>
          </p:cNvSpPr>
          <p:nvPr>
            <p:ph type="ftr" sz="quarter" idx="3"/>
          </p:nvPr>
        </p:nvSpPr>
        <p:spPr>
          <a:xfrm>
            <a:off x="3028950" y="6356357"/>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7"/>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8971FFB-7B45-45C1-AF6D-082615564737}" type="slidenum">
              <a:rPr lang="en-US" smtClean="0"/>
              <a:t>‹#›</a:t>
            </a:fld>
            <a:endParaRPr lang="en-US"/>
          </a:p>
        </p:txBody>
      </p:sp>
    </p:spTree>
    <p:extLst>
      <p:ext uri="{BB962C8B-B14F-4D97-AF65-F5344CB8AC3E}">
        <p14:creationId xmlns:p14="http://schemas.microsoft.com/office/powerpoint/2010/main" val="21920337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685800" rtl="0" eaLnBrk="1" latinLnBrk="0" hangingPunct="1">
        <a:lnSpc>
          <a:spcPct val="90000"/>
        </a:lnSpc>
        <a:spcBef>
          <a:spcPct val="0"/>
        </a:spcBef>
        <a:buNone/>
        <a:defRPr sz="3600" b="1" kern="1200">
          <a:solidFill>
            <a:schemeClr val="accent6"/>
          </a:solidFill>
          <a:latin typeface="Century Gothic" panose="020B0502020202020204" pitchFamily="34" charset="0"/>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4"/>
        </a:buClr>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2"/>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5">
            <a:lumMod val="75000"/>
          </a:schemeClr>
        </a:buClr>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Session 6: </a:t>
            </a:r>
            <a:br>
              <a:rPr lang="en-US" dirty="0"/>
            </a:br>
            <a:r>
              <a:rPr lang="en-US" dirty="0"/>
              <a:t>Responding With Purpose</a:t>
            </a:r>
          </a:p>
        </p:txBody>
      </p:sp>
    </p:spTree>
    <p:extLst>
      <p:ext uri="{BB962C8B-B14F-4D97-AF65-F5344CB8AC3E}">
        <p14:creationId xmlns:p14="http://schemas.microsoft.com/office/powerpoint/2010/main" val="1177744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E0B3E9E-4B5D-40A7-82C1-7AFDC7A9D6A2}"/>
              </a:ext>
            </a:extLst>
          </p:cNvPr>
          <p:cNvSpPr>
            <a:spLocks noGrp="1"/>
          </p:cNvSpPr>
          <p:nvPr>
            <p:ph sz="quarter" idx="4"/>
          </p:nvPr>
        </p:nvSpPr>
        <p:spPr>
          <a:xfrm>
            <a:off x="4629152" y="2649195"/>
            <a:ext cx="3887391" cy="3540467"/>
          </a:xfrm>
          <a:ln w="57150">
            <a:noFill/>
          </a:ln>
        </p:spPr>
        <p:txBody>
          <a:bodyPr>
            <a:normAutofit/>
          </a:bodyPr>
          <a:lstStyle/>
          <a:p>
            <a:r>
              <a:rPr lang="en-US" sz="2400" dirty="0"/>
              <a:t>Only select options you are willing to enforce</a:t>
            </a:r>
          </a:p>
          <a:p>
            <a:r>
              <a:rPr lang="en-US" sz="2400" dirty="0"/>
              <a:t>State choices calmy, clearly, and respectfully</a:t>
            </a:r>
          </a:p>
          <a:p>
            <a:r>
              <a:rPr lang="en-US" sz="2400" dirty="0"/>
              <a:t>Plan consequences ahead of time </a:t>
            </a:r>
          </a:p>
        </p:txBody>
      </p:sp>
      <p:sp>
        <p:nvSpPr>
          <p:cNvPr id="8" name="Text Placeholder 8">
            <a:extLst>
              <a:ext uri="{FF2B5EF4-FFF2-40B4-BE49-F238E27FC236}">
                <a16:creationId xmlns:a16="http://schemas.microsoft.com/office/drawing/2014/main" id="{ECB1A71F-3AE6-444B-953F-121BF68805CB}"/>
              </a:ext>
            </a:extLst>
          </p:cNvPr>
          <p:cNvSpPr txBox="1">
            <a:spLocks/>
          </p:cNvSpPr>
          <p:nvPr/>
        </p:nvSpPr>
        <p:spPr>
          <a:xfrm>
            <a:off x="4514849" y="1681163"/>
            <a:ext cx="3887391" cy="823912"/>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a:bodyPr>
          <a:lstStyle>
            <a:lvl1pPr marL="0" indent="0" algn="l" defTabSz="685800" rtl="0" eaLnBrk="1" latinLnBrk="0" hangingPunct="1">
              <a:lnSpc>
                <a:spcPct val="90000"/>
              </a:lnSpc>
              <a:spcBef>
                <a:spcPts val="750"/>
              </a:spcBef>
              <a:buClr>
                <a:schemeClr val="accent1"/>
              </a:buClr>
              <a:buFont typeface="Arial" panose="020B0604020202020204" pitchFamily="34" charset="0"/>
              <a:buNone/>
              <a:defRPr sz="1800" b="1" kern="1200">
                <a:solidFill>
                  <a:schemeClr val="lt1"/>
                </a:solidFill>
                <a:latin typeface="+mn-lt"/>
                <a:ea typeface="+mn-ea"/>
                <a:cs typeface="+mn-cs"/>
              </a:defRPr>
            </a:lvl1pPr>
            <a:lvl2pPr marL="342900" indent="0" algn="l" defTabSz="685800" rtl="0" eaLnBrk="1" latinLnBrk="0" hangingPunct="1">
              <a:lnSpc>
                <a:spcPct val="90000"/>
              </a:lnSpc>
              <a:spcBef>
                <a:spcPts val="375"/>
              </a:spcBef>
              <a:buClr>
                <a:schemeClr val="accent4"/>
              </a:buClr>
              <a:buFont typeface="Arial" panose="020B0604020202020204" pitchFamily="34" charset="0"/>
              <a:buNone/>
              <a:defRPr sz="1500" b="1" kern="1200">
                <a:solidFill>
                  <a:schemeClr val="lt1"/>
                </a:solidFill>
                <a:latin typeface="+mn-lt"/>
                <a:ea typeface="+mn-ea"/>
                <a:cs typeface="+mn-cs"/>
              </a:defRPr>
            </a:lvl2pPr>
            <a:lvl3pPr marL="685800" indent="0" algn="l" defTabSz="685800" rtl="0" eaLnBrk="1" latinLnBrk="0" hangingPunct="1">
              <a:lnSpc>
                <a:spcPct val="90000"/>
              </a:lnSpc>
              <a:spcBef>
                <a:spcPts val="375"/>
              </a:spcBef>
              <a:buClr>
                <a:schemeClr val="accent2"/>
              </a:buClr>
              <a:buFont typeface="Arial" panose="020B0604020202020204" pitchFamily="34" charset="0"/>
              <a:buNone/>
              <a:defRPr sz="1350" b="1" kern="1200">
                <a:solidFill>
                  <a:schemeClr val="lt1"/>
                </a:solidFill>
                <a:latin typeface="+mn-lt"/>
                <a:ea typeface="+mn-ea"/>
                <a:cs typeface="+mn-cs"/>
              </a:defRPr>
            </a:lvl3pPr>
            <a:lvl4pPr marL="1028700" indent="0" algn="l" defTabSz="685800" rtl="0" eaLnBrk="1" latinLnBrk="0" hangingPunct="1">
              <a:lnSpc>
                <a:spcPct val="90000"/>
              </a:lnSpc>
              <a:spcBef>
                <a:spcPts val="375"/>
              </a:spcBef>
              <a:buClr>
                <a:schemeClr val="accent5">
                  <a:lumMod val="75000"/>
                </a:schemeClr>
              </a:buClr>
              <a:buFont typeface="Arial" panose="020B0604020202020204" pitchFamily="34" charset="0"/>
              <a:buNone/>
              <a:defRPr sz="1200" b="1" kern="1200">
                <a:solidFill>
                  <a:schemeClr val="lt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lt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lt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lt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lt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lt1"/>
                </a:solidFill>
                <a:latin typeface="+mn-lt"/>
                <a:ea typeface="+mn-ea"/>
                <a:cs typeface="+mn-cs"/>
              </a:defRPr>
            </a:lvl9pPr>
          </a:lstStyle>
          <a:p>
            <a:pPr marL="860425"/>
            <a:r>
              <a:rPr lang="en-US" sz="2400" dirty="0"/>
              <a:t>Tips</a:t>
            </a:r>
          </a:p>
        </p:txBody>
      </p:sp>
      <p:pic>
        <p:nvPicPr>
          <p:cNvPr id="15" name="Picture 14" descr="icon - lightbulb">
            <a:extLst>
              <a:ext uri="{FF2B5EF4-FFF2-40B4-BE49-F238E27FC236}">
                <a16:creationId xmlns:a16="http://schemas.microsoft.com/office/drawing/2014/main" id="{08850F8F-9012-9640-899E-239AAE88133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629152" y="1757900"/>
            <a:ext cx="653170" cy="653170"/>
          </a:xfrm>
          <a:prstGeom prst="rect">
            <a:avLst/>
          </a:prstGeom>
        </p:spPr>
      </p:pic>
      <p:sp>
        <p:nvSpPr>
          <p:cNvPr id="3" name="Content Placeholder 2">
            <a:extLst>
              <a:ext uri="{FF2B5EF4-FFF2-40B4-BE49-F238E27FC236}">
                <a16:creationId xmlns:a16="http://schemas.microsoft.com/office/drawing/2014/main" id="{02AEF5D5-9325-4B99-A295-147E950E80BC}"/>
              </a:ext>
            </a:extLst>
          </p:cNvPr>
          <p:cNvSpPr>
            <a:spLocks noGrp="1"/>
          </p:cNvSpPr>
          <p:nvPr>
            <p:ph sz="half" idx="2"/>
          </p:nvPr>
        </p:nvSpPr>
        <p:spPr>
          <a:xfrm>
            <a:off x="629842" y="2649195"/>
            <a:ext cx="3868340" cy="3540467"/>
          </a:xfrm>
        </p:spPr>
        <p:txBody>
          <a:bodyPr>
            <a:normAutofit/>
          </a:bodyPr>
          <a:lstStyle/>
          <a:p>
            <a:pPr marL="288925" indent="-288925">
              <a:buNone/>
            </a:pPr>
            <a:r>
              <a:rPr lang="en-US" altLang="en-US" sz="2400" dirty="0"/>
              <a:t>…are an alternative to punishment</a:t>
            </a:r>
          </a:p>
          <a:p>
            <a:pPr marL="288925" indent="-288925">
              <a:buNone/>
            </a:pPr>
            <a:r>
              <a:rPr lang="en-US" altLang="en-US" sz="2400" dirty="0"/>
              <a:t>…are logically-related responses to the child's behavior</a:t>
            </a:r>
          </a:p>
          <a:p>
            <a:pPr marL="288925" indent="-288925">
              <a:buNone/>
            </a:pPr>
            <a:r>
              <a:rPr lang="en-US" altLang="en-US" sz="2400" dirty="0"/>
              <a:t>…must be practical and enforced</a:t>
            </a:r>
          </a:p>
          <a:p>
            <a:endParaRPr lang="en-US" altLang="en-US" sz="2400" dirty="0"/>
          </a:p>
          <a:p>
            <a:endParaRPr lang="en-US" altLang="en-US" sz="2400" dirty="0"/>
          </a:p>
        </p:txBody>
      </p:sp>
      <p:sp>
        <p:nvSpPr>
          <p:cNvPr id="7" name="Text Placeholder 7">
            <a:extLst>
              <a:ext uri="{FF2B5EF4-FFF2-40B4-BE49-F238E27FC236}">
                <a16:creationId xmlns:a16="http://schemas.microsoft.com/office/drawing/2014/main" id="{A1C4A871-25E3-6542-8939-3F471B291C14}"/>
              </a:ext>
            </a:extLst>
          </p:cNvPr>
          <p:cNvSpPr txBox="1">
            <a:spLocks/>
          </p:cNvSpPr>
          <p:nvPr/>
        </p:nvSpPr>
        <p:spPr>
          <a:xfrm>
            <a:off x="646509" y="1681163"/>
            <a:ext cx="3868340" cy="823912"/>
          </a:xfrm>
          <a:prstGeom prst="rect">
            <a:avLst/>
          </a:prstGeom>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rmAutofit/>
          </a:bodyPr>
          <a:lstStyle>
            <a:lvl1pPr marL="0" indent="0" algn="l" defTabSz="685800" rtl="0" eaLnBrk="1" latinLnBrk="0" hangingPunct="1">
              <a:lnSpc>
                <a:spcPct val="90000"/>
              </a:lnSpc>
              <a:spcBef>
                <a:spcPts val="750"/>
              </a:spcBef>
              <a:buClr>
                <a:schemeClr val="accent1"/>
              </a:buClr>
              <a:buFont typeface="Arial" panose="020B0604020202020204" pitchFamily="34" charset="0"/>
              <a:buNone/>
              <a:defRPr sz="1800" b="1" kern="1200">
                <a:solidFill>
                  <a:schemeClr val="lt1"/>
                </a:solidFill>
                <a:latin typeface="+mn-lt"/>
                <a:ea typeface="+mn-ea"/>
                <a:cs typeface="+mn-cs"/>
              </a:defRPr>
            </a:lvl1pPr>
            <a:lvl2pPr marL="342900" indent="0" algn="l" defTabSz="685800" rtl="0" eaLnBrk="1" latinLnBrk="0" hangingPunct="1">
              <a:lnSpc>
                <a:spcPct val="90000"/>
              </a:lnSpc>
              <a:spcBef>
                <a:spcPts val="375"/>
              </a:spcBef>
              <a:buClr>
                <a:schemeClr val="accent4"/>
              </a:buClr>
              <a:buFont typeface="Arial" panose="020B0604020202020204" pitchFamily="34" charset="0"/>
              <a:buNone/>
              <a:defRPr sz="1500" b="1" kern="1200">
                <a:solidFill>
                  <a:schemeClr val="lt1"/>
                </a:solidFill>
                <a:latin typeface="+mn-lt"/>
                <a:ea typeface="+mn-ea"/>
                <a:cs typeface="+mn-cs"/>
              </a:defRPr>
            </a:lvl2pPr>
            <a:lvl3pPr marL="685800" indent="0" algn="l" defTabSz="685800" rtl="0" eaLnBrk="1" latinLnBrk="0" hangingPunct="1">
              <a:lnSpc>
                <a:spcPct val="90000"/>
              </a:lnSpc>
              <a:spcBef>
                <a:spcPts val="375"/>
              </a:spcBef>
              <a:buClr>
                <a:schemeClr val="accent2"/>
              </a:buClr>
              <a:buFont typeface="Arial" panose="020B0604020202020204" pitchFamily="34" charset="0"/>
              <a:buNone/>
              <a:defRPr sz="1350" b="1" kern="1200">
                <a:solidFill>
                  <a:schemeClr val="lt1"/>
                </a:solidFill>
                <a:latin typeface="+mn-lt"/>
                <a:ea typeface="+mn-ea"/>
                <a:cs typeface="+mn-cs"/>
              </a:defRPr>
            </a:lvl3pPr>
            <a:lvl4pPr marL="1028700" indent="0" algn="l" defTabSz="685800" rtl="0" eaLnBrk="1" latinLnBrk="0" hangingPunct="1">
              <a:lnSpc>
                <a:spcPct val="90000"/>
              </a:lnSpc>
              <a:spcBef>
                <a:spcPts val="375"/>
              </a:spcBef>
              <a:buClr>
                <a:schemeClr val="accent5">
                  <a:lumMod val="75000"/>
                </a:schemeClr>
              </a:buClr>
              <a:buFont typeface="Arial" panose="020B0604020202020204" pitchFamily="34" charset="0"/>
              <a:buNone/>
              <a:defRPr sz="1200" b="1" kern="1200">
                <a:solidFill>
                  <a:schemeClr val="lt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lt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lt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lt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lt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lt1"/>
                </a:solidFill>
                <a:latin typeface="+mn-lt"/>
                <a:ea typeface="+mn-ea"/>
                <a:cs typeface="+mn-cs"/>
              </a:defRPr>
            </a:lvl9pPr>
          </a:lstStyle>
          <a:p>
            <a:pPr marL="860425"/>
            <a:r>
              <a:rPr lang="en-US" sz="2400" dirty="0"/>
              <a:t>Logical </a:t>
            </a:r>
            <a:br>
              <a:rPr lang="en-US" sz="2400" dirty="0"/>
            </a:br>
            <a:r>
              <a:rPr lang="en-US" sz="2400" dirty="0"/>
              <a:t>Consequences…</a:t>
            </a:r>
          </a:p>
        </p:txBody>
      </p:sp>
      <p:pic>
        <p:nvPicPr>
          <p:cNvPr id="14" name="Picture 13" descr="icon">
            <a:extLst>
              <a:ext uri="{FF2B5EF4-FFF2-40B4-BE49-F238E27FC236}">
                <a16:creationId xmlns:a16="http://schemas.microsoft.com/office/drawing/2014/main" id="{E73152B6-535F-8A4E-A2CD-0321AA8C0F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459" y="1583108"/>
            <a:ext cx="904875" cy="904875"/>
          </a:xfrm>
          <a:prstGeom prst="rect">
            <a:avLst/>
          </a:prstGeom>
        </p:spPr>
      </p:pic>
      <p:sp>
        <p:nvSpPr>
          <p:cNvPr id="2" name="Title 1">
            <a:extLst>
              <a:ext uri="{FF2B5EF4-FFF2-40B4-BE49-F238E27FC236}">
                <a16:creationId xmlns:a16="http://schemas.microsoft.com/office/drawing/2014/main" id="{1605F349-0D06-487B-A0C5-C4530289CB03}"/>
              </a:ext>
            </a:extLst>
          </p:cNvPr>
          <p:cNvSpPr>
            <a:spLocks noGrp="1"/>
          </p:cNvSpPr>
          <p:nvPr>
            <p:ph type="title"/>
          </p:nvPr>
        </p:nvSpPr>
        <p:spPr/>
        <p:txBody>
          <a:bodyPr/>
          <a:lstStyle/>
          <a:p>
            <a:r>
              <a:rPr lang="en-US" dirty="0"/>
              <a:t>Logical Consequences </a:t>
            </a:r>
          </a:p>
        </p:txBody>
      </p:sp>
    </p:spTree>
    <p:extLst>
      <p:ext uri="{BB962C8B-B14F-4D97-AF65-F5344CB8AC3E}">
        <p14:creationId xmlns:p14="http://schemas.microsoft.com/office/powerpoint/2010/main" val="2489128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01BAA-83DF-488B-BC31-EEDAE9BE8FF2}"/>
              </a:ext>
            </a:extLst>
          </p:cNvPr>
          <p:cNvSpPr>
            <a:spLocks noGrp="1"/>
          </p:cNvSpPr>
          <p:nvPr>
            <p:ph type="title"/>
          </p:nvPr>
        </p:nvSpPr>
        <p:spPr/>
        <p:txBody>
          <a:bodyPr/>
          <a:lstStyle/>
          <a:p>
            <a:r>
              <a:rPr lang="en-US" dirty="0"/>
              <a:t>Logical Consequences in Action </a:t>
            </a:r>
          </a:p>
        </p:txBody>
      </p:sp>
      <p:grpSp>
        <p:nvGrpSpPr>
          <p:cNvPr id="6" name="Group 5" descr="Scenario 1 of Logical Consequences">
            <a:extLst>
              <a:ext uri="{FF2B5EF4-FFF2-40B4-BE49-F238E27FC236}">
                <a16:creationId xmlns:a16="http://schemas.microsoft.com/office/drawing/2014/main" id="{DAC69271-C50E-8945-AE32-C576058AD8D7}"/>
              </a:ext>
            </a:extLst>
          </p:cNvPr>
          <p:cNvGrpSpPr/>
          <p:nvPr/>
        </p:nvGrpSpPr>
        <p:grpSpPr>
          <a:xfrm>
            <a:off x="1003176" y="1598064"/>
            <a:ext cx="7137648" cy="4345536"/>
            <a:chOff x="1003176" y="1598064"/>
            <a:chExt cx="7137648" cy="4345536"/>
          </a:xfrm>
        </p:grpSpPr>
        <p:sp>
          <p:nvSpPr>
            <p:cNvPr id="8" name="Rectangle 7">
              <a:extLst>
                <a:ext uri="{FF2B5EF4-FFF2-40B4-BE49-F238E27FC236}">
                  <a16:creationId xmlns:a16="http://schemas.microsoft.com/office/drawing/2014/main" id="{DF37A4F1-765F-BA4A-923B-AF7F6FC6C8E8}"/>
                </a:ext>
              </a:extLst>
            </p:cNvPr>
            <p:cNvSpPr/>
            <p:nvPr/>
          </p:nvSpPr>
          <p:spPr>
            <a:xfrm>
              <a:off x="1003176" y="1598064"/>
              <a:ext cx="7137648" cy="992736"/>
            </a:xfrm>
            <a:prstGeom prst="rect">
              <a:avLst/>
            </a:prstGeom>
            <a:ln w="28575">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spcAft>
                  <a:spcPts val="600"/>
                </a:spcAft>
              </a:pPr>
              <a:r>
                <a:rPr lang="en-US" sz="2000" b="1" dirty="0">
                  <a:solidFill>
                    <a:schemeClr val="accent2">
                      <a:lumMod val="20000"/>
                      <a:lumOff val="80000"/>
                    </a:schemeClr>
                  </a:solidFill>
                  <a:effectLst/>
                  <a:latin typeface="Calibri" panose="020F0502020204030204" pitchFamily="34" charset="0"/>
                  <a:ea typeface="Times New Roman" panose="02020603050405020304" pitchFamily="18" charset="0"/>
                  <a:cs typeface="Calibri" panose="020F0502020204030204" pitchFamily="34" charset="0"/>
                </a:rPr>
                <a:t>Scenario 1: </a:t>
              </a:r>
              <a:br>
                <a:rPr lang="en-US" sz="20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br>
              <a:r>
                <a:rPr lang="en-US" sz="2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Dustin refuses to wash his hands before snack</a:t>
              </a:r>
              <a:endParaRPr lang="en-US" dirty="0">
                <a:solidFill>
                  <a:schemeClr val="bg1"/>
                </a:solidFill>
              </a:endParaRPr>
            </a:p>
          </p:txBody>
        </p:sp>
        <p:sp>
          <p:nvSpPr>
            <p:cNvPr id="9" name="Rectangle 8">
              <a:extLst>
                <a:ext uri="{FF2B5EF4-FFF2-40B4-BE49-F238E27FC236}">
                  <a16:creationId xmlns:a16="http://schemas.microsoft.com/office/drawing/2014/main" id="{87788B10-0884-8E43-8321-76245FFAA4B5}"/>
                </a:ext>
              </a:extLst>
            </p:cNvPr>
            <p:cNvSpPr/>
            <p:nvPr/>
          </p:nvSpPr>
          <p:spPr>
            <a:xfrm>
              <a:off x="1003176" y="2590800"/>
              <a:ext cx="7137648" cy="3352800"/>
            </a:xfrm>
            <a:prstGeom prst="rect">
              <a:avLst/>
            </a:prstGeom>
            <a:gradFill>
              <a:gsLst>
                <a:gs pos="0">
                  <a:srgbClr val="A6DEF8">
                    <a:lumMod val="8000"/>
                    <a:lumOff val="92000"/>
                  </a:srgbClr>
                </a:gs>
                <a:gs pos="100000">
                  <a:srgbClr val="A6DEF8"/>
                </a:gs>
              </a:gsLst>
              <a:lin ang="5400000" scaled="1"/>
            </a:gradFill>
            <a:ln w="28575">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spcAft>
                  <a:spcPts val="600"/>
                </a:spcAft>
              </a:pPr>
              <a:r>
                <a:rPr lang="en-US" sz="2400" dirty="0">
                  <a:solidFill>
                    <a:schemeClr val="bg1">
                      <a:lumMod val="50000"/>
                    </a:schemeClr>
                  </a:solidFill>
                  <a:latin typeface="Calibri" panose="020F0502020204030204" pitchFamily="34" charset="0"/>
                  <a:ea typeface="Times New Roman" panose="02020603050405020304" pitchFamily="18" charset="0"/>
                  <a:cs typeface="Calibri" panose="020F0502020204030204" pitchFamily="34" charset="0"/>
                </a:rPr>
                <a:t>Dustin’s mother restates the rule to Dustin: </a:t>
              </a:r>
              <a:br>
                <a:rPr lang="en-US" sz="2400" dirty="0">
                  <a:solidFill>
                    <a:schemeClr val="bg1">
                      <a:lumMod val="65000"/>
                    </a:schemeClr>
                  </a:solidFill>
                  <a:latin typeface="Calibri" panose="020F0502020204030204" pitchFamily="34" charset="0"/>
                  <a:ea typeface="Times New Roman" panose="02020603050405020304" pitchFamily="18" charset="0"/>
                  <a:cs typeface="Calibri" panose="020F0502020204030204" pitchFamily="34" charset="0"/>
                </a:rPr>
              </a:br>
              <a:r>
                <a:rPr lang="en-US" sz="2400" i="1" dirty="0">
                  <a:solidFill>
                    <a:schemeClr val="tx1"/>
                  </a:solidFill>
                  <a:latin typeface="Calibri" panose="020F0502020204030204" pitchFamily="34" charset="0"/>
                  <a:ea typeface="Times New Roman" panose="02020603050405020304" pitchFamily="18" charset="0"/>
                  <a:cs typeface="Calibri" panose="020F0502020204030204" pitchFamily="34" charset="0"/>
                </a:rPr>
                <a:t>“You must wash your hands to eat.” </a:t>
              </a:r>
            </a:p>
            <a:p>
              <a:pPr algn="ctr">
                <a:spcAft>
                  <a:spcPts val="600"/>
                </a:spcAft>
              </a:pPr>
              <a:r>
                <a:rPr lang="en-US" sz="2400" dirty="0">
                  <a:solidFill>
                    <a:schemeClr val="bg1">
                      <a:lumMod val="50000"/>
                    </a:schemeClr>
                  </a:solidFill>
                  <a:latin typeface="Calibri" panose="020F0502020204030204" pitchFamily="34" charset="0"/>
                  <a:ea typeface="Times New Roman" panose="02020603050405020304" pitchFamily="18" charset="0"/>
                  <a:cs typeface="Calibri" panose="020F0502020204030204" pitchFamily="34" charset="0"/>
                </a:rPr>
                <a:t>Dustin continues to refuse. </a:t>
              </a:r>
            </a:p>
            <a:p>
              <a:pPr algn="ctr">
                <a:spcAft>
                  <a:spcPts val="600"/>
                </a:spcAft>
              </a:pPr>
              <a:r>
                <a:rPr lang="en-US" sz="2400" dirty="0">
                  <a:solidFill>
                    <a:schemeClr val="bg1">
                      <a:lumMod val="50000"/>
                    </a:schemeClr>
                  </a:solidFill>
                  <a:latin typeface="Calibri" panose="020F0502020204030204" pitchFamily="34" charset="0"/>
                  <a:ea typeface="Times New Roman" panose="02020603050405020304" pitchFamily="18" charset="0"/>
                  <a:cs typeface="Calibri" panose="020F0502020204030204" pitchFamily="34" charset="0"/>
                </a:rPr>
                <a:t>His mother responds, </a:t>
              </a:r>
              <a:br>
                <a:rPr lang="en-US" sz="2400" dirty="0">
                  <a:solidFill>
                    <a:schemeClr val="tx1">
                      <a:lumMod val="50000"/>
                      <a:lumOff val="50000"/>
                    </a:schemeClr>
                  </a:solidFill>
                  <a:latin typeface="Calibri" panose="020F0502020204030204" pitchFamily="34" charset="0"/>
                  <a:ea typeface="Times New Roman" panose="02020603050405020304" pitchFamily="18" charset="0"/>
                  <a:cs typeface="Calibri" panose="020F0502020204030204" pitchFamily="34" charset="0"/>
                </a:rPr>
              </a:br>
              <a:r>
                <a:rPr lang="en-US" sz="2400" i="1" dirty="0">
                  <a:solidFill>
                    <a:schemeClr val="tx1"/>
                  </a:solidFill>
                  <a:latin typeface="Calibri" panose="020F0502020204030204" pitchFamily="34" charset="0"/>
                  <a:ea typeface="Times New Roman" panose="02020603050405020304" pitchFamily="18" charset="0"/>
                  <a:cs typeface="Calibri" panose="020F0502020204030204" pitchFamily="34" charset="0"/>
                </a:rPr>
                <a:t>“You can wash your hands and have a snack, or you can continue playing while your brothers have a snack. If you need my help with washing hands, I can help you.”</a:t>
              </a:r>
              <a:endParaRPr lang="en-US" sz="2400" i="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723865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01BAA-83DF-488B-BC31-EEDAE9BE8FF2}"/>
              </a:ext>
            </a:extLst>
          </p:cNvPr>
          <p:cNvSpPr>
            <a:spLocks noGrp="1"/>
          </p:cNvSpPr>
          <p:nvPr>
            <p:ph type="title"/>
          </p:nvPr>
        </p:nvSpPr>
        <p:spPr>
          <a:xfrm>
            <a:off x="2600977" y="-216795"/>
            <a:ext cx="4014668" cy="113925"/>
          </a:xfrm>
        </p:spPr>
        <p:txBody>
          <a:bodyPr>
            <a:normAutofit fontScale="90000"/>
          </a:bodyPr>
          <a:lstStyle/>
          <a:p>
            <a:r>
              <a:rPr lang="en-US" sz="1200" dirty="0"/>
              <a:t>Logical Consequences in Action 2 </a:t>
            </a:r>
          </a:p>
        </p:txBody>
      </p:sp>
      <p:grpSp>
        <p:nvGrpSpPr>
          <p:cNvPr id="6" name="Group 5" descr="Scenario 2 of Logical Consequences">
            <a:extLst>
              <a:ext uri="{FF2B5EF4-FFF2-40B4-BE49-F238E27FC236}">
                <a16:creationId xmlns:a16="http://schemas.microsoft.com/office/drawing/2014/main" id="{9E050451-72EF-5C4A-B2FE-B772C6A82332}"/>
              </a:ext>
            </a:extLst>
          </p:cNvPr>
          <p:cNvGrpSpPr/>
          <p:nvPr/>
        </p:nvGrpSpPr>
        <p:grpSpPr>
          <a:xfrm>
            <a:off x="1003176" y="1598064"/>
            <a:ext cx="7137648" cy="4345536"/>
            <a:chOff x="1003176" y="1598064"/>
            <a:chExt cx="7137648" cy="4345536"/>
          </a:xfrm>
        </p:grpSpPr>
        <p:sp>
          <p:nvSpPr>
            <p:cNvPr id="8" name="Rectangle 7">
              <a:extLst>
                <a:ext uri="{FF2B5EF4-FFF2-40B4-BE49-F238E27FC236}">
                  <a16:creationId xmlns:a16="http://schemas.microsoft.com/office/drawing/2014/main" id="{6A81D761-A304-B642-BD41-4A592B4FA247}"/>
                </a:ext>
              </a:extLst>
            </p:cNvPr>
            <p:cNvSpPr/>
            <p:nvPr/>
          </p:nvSpPr>
          <p:spPr>
            <a:xfrm>
              <a:off x="1003176" y="1598064"/>
              <a:ext cx="7137648" cy="992736"/>
            </a:xfrm>
            <a:prstGeom prst="rect">
              <a:avLst/>
            </a:prstGeom>
            <a:ln w="28575">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spcAft>
                  <a:spcPts val="600"/>
                </a:spcAft>
              </a:pPr>
              <a:r>
                <a:rPr lang="en-US" sz="2000" b="1" dirty="0">
                  <a:solidFill>
                    <a:schemeClr val="accent2">
                      <a:lumMod val="20000"/>
                      <a:lumOff val="80000"/>
                    </a:schemeClr>
                  </a:solidFill>
                  <a:latin typeface="Calibri" panose="020F0502020204030204" pitchFamily="34" charset="0"/>
                  <a:ea typeface="Times New Roman" panose="02020603050405020304" pitchFamily="18" charset="0"/>
                  <a:cs typeface="Calibri" panose="020F0502020204030204" pitchFamily="34" charset="0"/>
                </a:rPr>
                <a:t>Scenario 2:</a:t>
              </a:r>
              <a:br>
                <a:rPr lang="en-US" sz="2000" b="1" dirty="0">
                  <a:solidFill>
                    <a:schemeClr val="accent2">
                      <a:lumMod val="20000"/>
                      <a:lumOff val="80000"/>
                    </a:schemeClr>
                  </a:solidFill>
                  <a:latin typeface="Calibri" panose="020F0502020204030204" pitchFamily="34" charset="0"/>
                  <a:ea typeface="Times New Roman" panose="02020603050405020304" pitchFamily="18" charset="0"/>
                  <a:cs typeface="Calibri" panose="020F0502020204030204" pitchFamily="34" charset="0"/>
                </a:rPr>
              </a:br>
              <a:r>
                <a:rPr lang="en-US" sz="2800" b="1" dirty="0">
                  <a:solidFill>
                    <a:schemeClr val="bg1"/>
                  </a:solidFill>
                  <a:latin typeface="Calibri" panose="020F0502020204030204" pitchFamily="34" charset="0"/>
                  <a:cs typeface="Calibri" panose="020F0502020204030204" pitchFamily="34" charset="0"/>
                </a:rPr>
                <a:t>Kyra throws blocks in the kitchen</a:t>
              </a:r>
              <a:endParaRPr lang="en-US" sz="2800" dirty="0">
                <a:solidFill>
                  <a:schemeClr val="bg1"/>
                </a:solidFill>
              </a:endParaRPr>
            </a:p>
          </p:txBody>
        </p:sp>
        <p:sp>
          <p:nvSpPr>
            <p:cNvPr id="9" name="Rectangle 8">
              <a:extLst>
                <a:ext uri="{FF2B5EF4-FFF2-40B4-BE49-F238E27FC236}">
                  <a16:creationId xmlns:a16="http://schemas.microsoft.com/office/drawing/2014/main" id="{30DA0CEB-B705-1B4D-97A3-1480E7EEE8B3}"/>
                </a:ext>
              </a:extLst>
            </p:cNvPr>
            <p:cNvSpPr/>
            <p:nvPr/>
          </p:nvSpPr>
          <p:spPr>
            <a:xfrm>
              <a:off x="1003176" y="2590800"/>
              <a:ext cx="7137648" cy="3352800"/>
            </a:xfrm>
            <a:prstGeom prst="rect">
              <a:avLst/>
            </a:prstGeom>
            <a:gradFill>
              <a:gsLst>
                <a:gs pos="0">
                  <a:srgbClr val="A6DEF8">
                    <a:lumMod val="8000"/>
                    <a:lumOff val="92000"/>
                  </a:srgbClr>
                </a:gs>
                <a:gs pos="100000">
                  <a:srgbClr val="A6DEF8"/>
                </a:gs>
              </a:gsLst>
              <a:lin ang="5400000" scaled="1"/>
            </a:gradFill>
            <a:ln w="28575">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R="0" lvl="0" algn="ctr">
                <a:lnSpc>
                  <a:spcPct val="107000"/>
                </a:lnSpc>
                <a:spcBef>
                  <a:spcPts val="0"/>
                </a:spcBef>
                <a:spcAft>
                  <a:spcPts val="800"/>
                </a:spcAft>
              </a:pPr>
              <a:r>
                <a:rPr lang="en-US" sz="2400" dirty="0">
                  <a:solidFill>
                    <a:schemeClr val="bg1">
                      <a:lumMod val="50000"/>
                    </a:schemeClr>
                  </a:solidFill>
                  <a:latin typeface="Calibri" panose="020F0502020204030204" pitchFamily="34" charset="0"/>
                  <a:ea typeface="Times New Roman" panose="02020603050405020304" pitchFamily="18" charset="0"/>
                  <a:cs typeface="Calibri" panose="020F0502020204030204" pitchFamily="34" charset="0"/>
                </a:rPr>
                <a:t>Her dad reminds her of the rule, </a:t>
              </a:r>
              <a:br>
                <a:rPr lang="en-US" sz="2400" dirty="0">
                  <a:solidFill>
                    <a:schemeClr val="bg1">
                      <a:lumMod val="50000"/>
                    </a:schemeClr>
                  </a:solidFill>
                  <a:latin typeface="Calibri" panose="020F0502020204030204" pitchFamily="34" charset="0"/>
                  <a:ea typeface="Times New Roman" panose="02020603050405020304" pitchFamily="18" charset="0"/>
                  <a:cs typeface="Calibri" panose="020F0502020204030204" pitchFamily="34" charset="0"/>
                </a:rPr>
              </a:br>
              <a:r>
                <a:rPr lang="en-US" sz="2400" i="1" dirty="0">
                  <a:solidFill>
                    <a:schemeClr val="tx1"/>
                  </a:solidFill>
                  <a:latin typeface="Calibri" panose="020F0502020204030204" pitchFamily="34" charset="0"/>
                  <a:ea typeface="Times New Roman" panose="02020603050405020304" pitchFamily="18" charset="0"/>
                  <a:cs typeface="Calibri" panose="020F0502020204030204" pitchFamily="34" charset="0"/>
                </a:rPr>
                <a:t>“Toys need to stay on the floor in the kitchen.” </a:t>
              </a:r>
            </a:p>
            <a:p>
              <a:pPr marR="0" lvl="0" algn="ctr">
                <a:lnSpc>
                  <a:spcPct val="107000"/>
                </a:lnSpc>
                <a:spcBef>
                  <a:spcPts val="0"/>
                </a:spcBef>
                <a:spcAft>
                  <a:spcPts val="800"/>
                </a:spcAft>
              </a:pPr>
              <a:r>
                <a:rPr lang="en-US" sz="2400" dirty="0">
                  <a:solidFill>
                    <a:schemeClr val="bg1">
                      <a:lumMod val="50000"/>
                    </a:schemeClr>
                  </a:solidFill>
                  <a:latin typeface="Calibri" panose="020F0502020204030204" pitchFamily="34" charset="0"/>
                  <a:ea typeface="Times New Roman" panose="02020603050405020304" pitchFamily="18" charset="0"/>
                  <a:cs typeface="Calibri" panose="020F0502020204030204" pitchFamily="34" charset="0"/>
                </a:rPr>
                <a:t>When Kyra continues to throw the blocks, </a:t>
              </a:r>
              <a:br>
                <a:rPr lang="en-US" sz="2400" dirty="0">
                  <a:solidFill>
                    <a:schemeClr val="bg1">
                      <a:lumMod val="50000"/>
                    </a:schemeClr>
                  </a:solidFill>
                  <a:latin typeface="Calibri" panose="020F0502020204030204" pitchFamily="34" charset="0"/>
                  <a:ea typeface="Times New Roman" panose="02020603050405020304" pitchFamily="18" charset="0"/>
                  <a:cs typeface="Calibri" panose="020F0502020204030204" pitchFamily="34" charset="0"/>
                </a:rPr>
              </a:br>
              <a:r>
                <a:rPr lang="en-US" sz="2400" dirty="0">
                  <a:solidFill>
                    <a:schemeClr val="bg1">
                      <a:lumMod val="50000"/>
                    </a:schemeClr>
                  </a:solidFill>
                  <a:latin typeface="Calibri" panose="020F0502020204030204" pitchFamily="34" charset="0"/>
                  <a:ea typeface="Times New Roman" panose="02020603050405020304" pitchFamily="18" charset="0"/>
                  <a:cs typeface="Calibri" panose="020F0502020204030204" pitchFamily="34" charset="0"/>
                </a:rPr>
                <a:t>her dad provides her with a choice: </a:t>
              </a:r>
              <a:br>
                <a:rPr lang="en-US" sz="2400" dirty="0">
                  <a:solidFill>
                    <a:schemeClr val="bg1">
                      <a:lumMod val="50000"/>
                    </a:schemeClr>
                  </a:solidFill>
                  <a:latin typeface="Calibri" panose="020F0502020204030204" pitchFamily="34" charset="0"/>
                  <a:ea typeface="Times New Roman" panose="02020603050405020304" pitchFamily="18" charset="0"/>
                  <a:cs typeface="Calibri" panose="020F0502020204030204" pitchFamily="34" charset="0"/>
                </a:rPr>
              </a:br>
              <a:r>
                <a:rPr lang="en-US" sz="2400" i="1" dirty="0">
                  <a:solidFill>
                    <a:schemeClr val="tx1"/>
                  </a:solidFill>
                  <a:latin typeface="Calibri" panose="020F0502020204030204" pitchFamily="34" charset="0"/>
                  <a:ea typeface="Times New Roman" panose="02020603050405020304" pitchFamily="18" charset="0"/>
                  <a:cs typeface="Calibri" panose="020F0502020204030204" pitchFamily="34" charset="0"/>
                </a:rPr>
                <a:t>“Blocks stay on the floor in the kitchen, </a:t>
              </a:r>
              <a:br>
                <a:rPr lang="en-US" sz="2400" i="1" dirty="0">
                  <a:solidFill>
                    <a:schemeClr val="tx1"/>
                  </a:solidFill>
                  <a:latin typeface="Calibri" panose="020F0502020204030204" pitchFamily="34" charset="0"/>
                  <a:ea typeface="Times New Roman" panose="02020603050405020304" pitchFamily="18" charset="0"/>
                  <a:cs typeface="Calibri" panose="020F0502020204030204" pitchFamily="34" charset="0"/>
                </a:rPr>
              </a:br>
              <a:r>
                <a:rPr lang="en-US" sz="2400" i="1" dirty="0">
                  <a:solidFill>
                    <a:schemeClr val="tx1"/>
                  </a:solidFill>
                  <a:latin typeface="Calibri" panose="020F0502020204030204" pitchFamily="34" charset="0"/>
                  <a:ea typeface="Times New Roman" panose="02020603050405020304" pitchFamily="18" charset="0"/>
                  <a:cs typeface="Calibri" panose="020F0502020204030204" pitchFamily="34" charset="0"/>
                </a:rPr>
                <a:t>or they will need to be put away.”</a:t>
              </a:r>
              <a:endParaRPr lang="en-US" sz="2400" i="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3" name="TextBox 2">
            <a:extLst>
              <a:ext uri="{FF2B5EF4-FFF2-40B4-BE49-F238E27FC236}">
                <a16:creationId xmlns:a16="http://schemas.microsoft.com/office/drawing/2014/main" id="{ED03FF09-1861-C541-A003-EEEB928EE33F}"/>
              </a:ext>
            </a:extLst>
          </p:cNvPr>
          <p:cNvSpPr txBox="1"/>
          <p:nvPr/>
        </p:nvSpPr>
        <p:spPr>
          <a:xfrm>
            <a:off x="883256" y="669570"/>
            <a:ext cx="7450111" cy="646331"/>
          </a:xfrm>
          <a:prstGeom prst="rect">
            <a:avLst/>
          </a:prstGeom>
          <a:noFill/>
        </p:spPr>
        <p:txBody>
          <a:bodyPr wrap="square" rtlCol="0">
            <a:spAutoFit/>
          </a:bodyPr>
          <a:lstStyle/>
          <a:p>
            <a:r>
              <a:rPr lang="en-US" sz="3600" b="1" dirty="0">
                <a:solidFill>
                  <a:schemeClr val="accent6"/>
                </a:solidFill>
                <a:latin typeface="Century Gothic" panose="020B0502020202020204" pitchFamily="34" charset="0"/>
              </a:rPr>
              <a:t>Logical Consequences in Action</a:t>
            </a:r>
          </a:p>
        </p:txBody>
      </p:sp>
    </p:spTree>
    <p:extLst>
      <p:ext uri="{BB962C8B-B14F-4D97-AF65-F5344CB8AC3E}">
        <p14:creationId xmlns:p14="http://schemas.microsoft.com/office/powerpoint/2010/main" val="3621028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15A45-EE68-47A6-9030-5F88C4BC9E07}"/>
              </a:ext>
            </a:extLst>
          </p:cNvPr>
          <p:cNvSpPr>
            <a:spLocks noGrp="1"/>
          </p:cNvSpPr>
          <p:nvPr>
            <p:ph type="title"/>
          </p:nvPr>
        </p:nvSpPr>
        <p:spPr>
          <a:xfrm>
            <a:off x="628650" y="365129"/>
            <a:ext cx="7886700" cy="1325563"/>
          </a:xfrm>
        </p:spPr>
        <p:txBody>
          <a:bodyPr/>
          <a:lstStyle/>
          <a:p>
            <a:r>
              <a:rPr lang="en-US" dirty="0"/>
              <a:t>Logical Consequence Challenge </a:t>
            </a:r>
          </a:p>
        </p:txBody>
      </p:sp>
      <p:sp>
        <p:nvSpPr>
          <p:cNvPr id="3" name="Content Placeholder 2">
            <a:extLst>
              <a:ext uri="{FF2B5EF4-FFF2-40B4-BE49-F238E27FC236}">
                <a16:creationId xmlns:a16="http://schemas.microsoft.com/office/drawing/2014/main" id="{AFB0CDAE-82F1-44B3-8B57-1333F6A60C18}"/>
              </a:ext>
            </a:extLst>
          </p:cNvPr>
          <p:cNvSpPr>
            <a:spLocks noGrp="1"/>
          </p:cNvSpPr>
          <p:nvPr>
            <p:ph idx="1"/>
          </p:nvPr>
        </p:nvSpPr>
        <p:spPr>
          <a:xfrm>
            <a:off x="628650" y="1825625"/>
            <a:ext cx="8028240" cy="4351338"/>
          </a:xfrm>
        </p:spPr>
        <p:txBody>
          <a:bodyPr/>
          <a:lstStyle/>
          <a:p>
            <a:pPr marL="514350" lvl="0" indent="-514350">
              <a:buFont typeface="+mj-lt"/>
              <a:buAutoNum type="arabicPeriod"/>
            </a:pPr>
            <a:r>
              <a:rPr lang="en-US" dirty="0"/>
              <a:t>Child keeps dumping water out of the bathtub.</a:t>
            </a:r>
          </a:p>
          <a:p>
            <a:pPr marL="514350" lvl="0" indent="-514350">
              <a:buFont typeface="+mj-lt"/>
              <a:buAutoNum type="arabicPeriod"/>
            </a:pPr>
            <a:r>
              <a:rPr lang="en-US" dirty="0"/>
              <a:t>Child leaves their toys on floor.</a:t>
            </a:r>
          </a:p>
          <a:p>
            <a:pPr marL="514350" lvl="0" indent="-514350">
              <a:buFont typeface="+mj-lt"/>
              <a:buAutoNum type="arabicPeriod"/>
            </a:pPr>
            <a:r>
              <a:rPr lang="en-US" dirty="0"/>
              <a:t>Child paints the table and floor with finger paint.</a:t>
            </a:r>
          </a:p>
          <a:p>
            <a:pPr marL="514350" lvl="0" indent="-514350">
              <a:buFont typeface="+mj-lt"/>
              <a:buAutoNum type="arabicPeriod"/>
            </a:pPr>
            <a:r>
              <a:rPr lang="en-US" dirty="0"/>
              <a:t>Child does not put on their pajamas in time for their favorite show.</a:t>
            </a:r>
          </a:p>
          <a:p>
            <a:pPr marL="514350" lvl="0" indent="-514350">
              <a:buFont typeface="+mj-lt"/>
              <a:buAutoNum type="arabicPeriod"/>
            </a:pPr>
            <a:r>
              <a:rPr lang="en-US" dirty="0"/>
              <a:t>Child continues to bang a toy when asked to be quiet.</a:t>
            </a:r>
          </a:p>
          <a:p>
            <a:endParaRPr lang="en-US" dirty="0"/>
          </a:p>
        </p:txBody>
      </p:sp>
    </p:spTree>
    <p:extLst>
      <p:ext uri="{BB962C8B-B14F-4D97-AF65-F5344CB8AC3E}">
        <p14:creationId xmlns:p14="http://schemas.microsoft.com/office/powerpoint/2010/main" val="579475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9D21626-1FB8-7947-B334-F01875256D9E}"/>
              </a:ext>
              <a:ext uri="{C183D7F6-B498-43B3-948B-1728B52AA6E4}">
                <adec:decorative xmlns:adec="http://schemas.microsoft.com/office/drawing/2017/decorative" val="1"/>
              </a:ext>
            </a:extLst>
          </p:cNvPr>
          <p:cNvGrpSpPr/>
          <p:nvPr/>
        </p:nvGrpSpPr>
        <p:grpSpPr>
          <a:xfrm>
            <a:off x="421281" y="420091"/>
            <a:ext cx="9161938" cy="1136861"/>
            <a:chOff x="421281" y="420091"/>
            <a:chExt cx="9161938" cy="1136861"/>
          </a:xfrm>
        </p:grpSpPr>
        <p:sp>
          <p:nvSpPr>
            <p:cNvPr id="6" name="Rectangle 5">
              <a:extLst>
                <a:ext uri="{FF2B5EF4-FFF2-40B4-BE49-F238E27FC236}">
                  <a16:creationId xmlns:a16="http://schemas.microsoft.com/office/drawing/2014/main" id="{3703D8ED-7E9C-6848-B3CC-166C992E6479}"/>
                </a:ext>
              </a:extLst>
            </p:cNvPr>
            <p:cNvSpPr/>
            <p:nvPr/>
          </p:nvSpPr>
          <p:spPr>
            <a:xfrm>
              <a:off x="1392195" y="420092"/>
              <a:ext cx="7817708" cy="1071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92F6BD0-4A04-1649-8B70-5422D76EC832}"/>
                </a:ext>
              </a:extLst>
            </p:cNvPr>
            <p:cNvSpPr/>
            <p:nvPr/>
          </p:nvSpPr>
          <p:spPr>
            <a:xfrm>
              <a:off x="1765511" y="1449822"/>
              <a:ext cx="7817708" cy="1071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831CE04-80E1-1848-A661-C4777E6A220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21281" y="420091"/>
              <a:ext cx="1136861" cy="1136861"/>
            </a:xfrm>
            <a:prstGeom prst="rect">
              <a:avLst/>
            </a:prstGeom>
          </p:spPr>
        </p:pic>
      </p:grpSp>
      <p:sp>
        <p:nvSpPr>
          <p:cNvPr id="2" name="Title 1">
            <a:extLst>
              <a:ext uri="{FF2B5EF4-FFF2-40B4-BE49-F238E27FC236}">
                <a16:creationId xmlns:a16="http://schemas.microsoft.com/office/drawing/2014/main" id="{284D0AC0-0240-4313-AC76-0071ADA27BE0}"/>
              </a:ext>
            </a:extLst>
          </p:cNvPr>
          <p:cNvSpPr>
            <a:spLocks noGrp="1"/>
          </p:cNvSpPr>
          <p:nvPr>
            <p:ph type="title"/>
          </p:nvPr>
        </p:nvSpPr>
        <p:spPr>
          <a:xfrm>
            <a:off x="628650" y="420091"/>
            <a:ext cx="7886700" cy="1136861"/>
          </a:xfrm>
        </p:spPr>
        <p:txBody>
          <a:bodyPr>
            <a:normAutofit/>
          </a:bodyPr>
          <a:lstStyle/>
          <a:p>
            <a:r>
              <a:rPr lang="en-US" dirty="0"/>
              <a:t>Apply It and Try It  </a:t>
            </a:r>
          </a:p>
        </p:txBody>
      </p:sp>
      <p:sp>
        <p:nvSpPr>
          <p:cNvPr id="4" name="Content Placeholder 3">
            <a:extLst>
              <a:ext uri="{FF2B5EF4-FFF2-40B4-BE49-F238E27FC236}">
                <a16:creationId xmlns:a16="http://schemas.microsoft.com/office/drawing/2014/main" id="{AB61A27C-B203-42B5-9AD5-998CF858FB0A}"/>
              </a:ext>
            </a:extLst>
          </p:cNvPr>
          <p:cNvSpPr>
            <a:spLocks noGrp="1"/>
          </p:cNvSpPr>
          <p:nvPr>
            <p:ph idx="1"/>
          </p:nvPr>
        </p:nvSpPr>
        <p:spPr>
          <a:xfrm>
            <a:off x="628650" y="1882836"/>
            <a:ext cx="7204106" cy="4698179"/>
          </a:xfrm>
        </p:spPr>
        <p:txBody>
          <a:bodyPr>
            <a:normAutofit/>
          </a:bodyPr>
          <a:lstStyle/>
          <a:p>
            <a:r>
              <a:rPr lang="en-US" dirty="0"/>
              <a:t>List a few challenging situations </a:t>
            </a:r>
          </a:p>
          <a:p>
            <a:r>
              <a:rPr lang="en-US" dirty="0"/>
              <a:t>Write down possible logical consequences for each situation </a:t>
            </a:r>
          </a:p>
        </p:txBody>
      </p:sp>
      <p:grpSp>
        <p:nvGrpSpPr>
          <p:cNvPr id="18" name="Group 17" descr="handbook activity 3">
            <a:extLst>
              <a:ext uri="{FF2B5EF4-FFF2-40B4-BE49-F238E27FC236}">
                <a16:creationId xmlns:a16="http://schemas.microsoft.com/office/drawing/2014/main" id="{5F2F1697-F829-FF4F-AC40-D65766290FE2}"/>
              </a:ext>
            </a:extLst>
          </p:cNvPr>
          <p:cNvGrpSpPr/>
          <p:nvPr/>
        </p:nvGrpSpPr>
        <p:grpSpPr>
          <a:xfrm>
            <a:off x="6908590" y="5335317"/>
            <a:ext cx="2235410" cy="708102"/>
            <a:chOff x="471204" y="7639664"/>
            <a:chExt cx="2235410" cy="708102"/>
          </a:xfrm>
        </p:grpSpPr>
        <p:sp>
          <p:nvSpPr>
            <p:cNvPr id="19" name="TextBox 18">
              <a:extLst>
                <a:ext uri="{FF2B5EF4-FFF2-40B4-BE49-F238E27FC236}">
                  <a16:creationId xmlns:a16="http://schemas.microsoft.com/office/drawing/2014/main" id="{0E14097B-9910-DE4D-A976-A0626BC0EF26}"/>
                </a:ext>
              </a:extLst>
            </p:cNvPr>
            <p:cNvSpPr txBox="1"/>
            <p:nvPr/>
          </p:nvSpPr>
          <p:spPr>
            <a:xfrm>
              <a:off x="1179306" y="7648210"/>
              <a:ext cx="1527308" cy="307777"/>
            </a:xfrm>
            <a:prstGeom prst="rect">
              <a:avLst/>
            </a:prstGeom>
            <a:solidFill>
              <a:schemeClr val="accent4"/>
            </a:solidFill>
            <a:ln>
              <a:solidFill>
                <a:schemeClr val="tx2"/>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1400" dirty="0">
                  <a:solidFill>
                    <a:schemeClr val="tx2"/>
                  </a:solidFill>
                </a:rPr>
                <a:t>Activity 2</a:t>
              </a:r>
            </a:p>
          </p:txBody>
        </p:sp>
        <p:pic>
          <p:nvPicPr>
            <p:cNvPr id="20" name="Picture 19" descr="Icon&#10;&#10;Description automatically generated">
              <a:extLst>
                <a:ext uri="{FF2B5EF4-FFF2-40B4-BE49-F238E27FC236}">
                  <a16:creationId xmlns:a16="http://schemas.microsoft.com/office/drawing/2014/main" id="{DA4AA22D-846B-7F46-8C44-FEBFEB07F0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204" y="7639664"/>
              <a:ext cx="708102" cy="708102"/>
            </a:xfrm>
            <a:prstGeom prst="rect">
              <a:avLst/>
            </a:prstGeom>
          </p:spPr>
        </p:pic>
      </p:grpSp>
    </p:spTree>
    <p:extLst>
      <p:ext uri="{BB962C8B-B14F-4D97-AF65-F5344CB8AC3E}">
        <p14:creationId xmlns:p14="http://schemas.microsoft.com/office/powerpoint/2010/main" val="304104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F0ABD-4EC8-49E4-9AC8-C430461B9D90}"/>
              </a:ext>
            </a:extLst>
          </p:cNvPr>
          <p:cNvSpPr>
            <a:spLocks noGrp="1"/>
          </p:cNvSpPr>
          <p:nvPr>
            <p:ph type="title"/>
          </p:nvPr>
        </p:nvSpPr>
        <p:spPr>
          <a:xfrm>
            <a:off x="628650" y="365129"/>
            <a:ext cx="7886700" cy="1325563"/>
          </a:xfrm>
        </p:spPr>
        <p:txBody>
          <a:bodyPr/>
          <a:lstStyle/>
          <a:p>
            <a:r>
              <a:rPr lang="en-US" dirty="0"/>
              <a:t>Redirection </a:t>
            </a:r>
          </a:p>
        </p:txBody>
      </p:sp>
      <p:sp>
        <p:nvSpPr>
          <p:cNvPr id="3" name="Content Placeholder 2">
            <a:extLst>
              <a:ext uri="{FF2B5EF4-FFF2-40B4-BE49-F238E27FC236}">
                <a16:creationId xmlns:a16="http://schemas.microsoft.com/office/drawing/2014/main" id="{BA0FD269-9D58-47F1-B2AA-37955D826166}"/>
              </a:ext>
            </a:extLst>
          </p:cNvPr>
          <p:cNvSpPr>
            <a:spLocks noGrp="1"/>
          </p:cNvSpPr>
          <p:nvPr>
            <p:ph idx="1"/>
          </p:nvPr>
        </p:nvSpPr>
        <p:spPr>
          <a:xfrm>
            <a:off x="886102" y="1408375"/>
            <a:ext cx="7886700" cy="4351338"/>
          </a:xfrm>
        </p:spPr>
        <p:txBody>
          <a:bodyPr/>
          <a:lstStyle/>
          <a:p>
            <a:pPr marL="0" indent="0">
              <a:buNone/>
            </a:pPr>
            <a:r>
              <a:rPr lang="en-US" altLang="en-US" dirty="0"/>
              <a:t>Interrupting a behavior and redirecting a child to another activity. </a:t>
            </a:r>
          </a:p>
          <a:p>
            <a:pPr marL="0" indent="0">
              <a:buNone/>
            </a:pPr>
            <a:endParaRPr lang="en-US" altLang="en-US" dirty="0"/>
          </a:p>
          <a:p>
            <a:pPr marL="0" indent="0">
              <a:buNone/>
            </a:pPr>
            <a:endParaRPr lang="en-US" altLang="en-US" dirty="0"/>
          </a:p>
          <a:p>
            <a:endParaRPr lang="en-US" dirty="0"/>
          </a:p>
        </p:txBody>
      </p:sp>
      <p:graphicFrame>
        <p:nvGraphicFramePr>
          <p:cNvPr id="8" name="Diagram 7" descr="diagram of redirecting a child">
            <a:extLst>
              <a:ext uri="{FF2B5EF4-FFF2-40B4-BE49-F238E27FC236}">
                <a16:creationId xmlns:a16="http://schemas.microsoft.com/office/drawing/2014/main" id="{F52B2A55-CE01-3040-86F9-EDBB77FA04BA}"/>
              </a:ext>
            </a:extLst>
          </p:cNvPr>
          <p:cNvGraphicFramePr/>
          <p:nvPr>
            <p:extLst>
              <p:ext uri="{D42A27DB-BD31-4B8C-83A1-F6EECF244321}">
                <p14:modId xmlns:p14="http://schemas.microsoft.com/office/powerpoint/2010/main" val="2427426578"/>
              </p:ext>
            </p:extLst>
          </p:nvPr>
        </p:nvGraphicFramePr>
        <p:xfrm>
          <a:off x="1186649" y="2396587"/>
          <a:ext cx="6607946" cy="38811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03166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descr="Example of mother and child conversation">
            <a:extLst>
              <a:ext uri="{FF2B5EF4-FFF2-40B4-BE49-F238E27FC236}">
                <a16:creationId xmlns:a16="http://schemas.microsoft.com/office/drawing/2014/main" id="{D3D9E44B-90F3-3C43-A68A-F9EF0C10B160}"/>
              </a:ext>
            </a:extLst>
          </p:cNvPr>
          <p:cNvGrpSpPr/>
          <p:nvPr/>
        </p:nvGrpSpPr>
        <p:grpSpPr>
          <a:xfrm>
            <a:off x="1635369" y="4881974"/>
            <a:ext cx="6295293" cy="1358163"/>
            <a:chOff x="1521069" y="5209691"/>
            <a:chExt cx="6295293" cy="1358163"/>
          </a:xfrm>
        </p:grpSpPr>
        <p:sp>
          <p:nvSpPr>
            <p:cNvPr id="6" name="Pentagon 5">
              <a:extLst>
                <a:ext uri="{FF2B5EF4-FFF2-40B4-BE49-F238E27FC236}">
                  <a16:creationId xmlns:a16="http://schemas.microsoft.com/office/drawing/2014/main" id="{1460EA78-443B-5346-8DA0-300429D68411}"/>
                </a:ext>
              </a:extLst>
            </p:cNvPr>
            <p:cNvSpPr/>
            <p:nvPr/>
          </p:nvSpPr>
          <p:spPr>
            <a:xfrm>
              <a:off x="1521069" y="5209691"/>
              <a:ext cx="3050931" cy="1358163"/>
            </a:xfrm>
            <a:prstGeom prst="homePlat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A6DEF8"/>
                  </a:solidFill>
                </a:rPr>
                <a:t>Mother to child: </a:t>
              </a:r>
              <a:r>
                <a:rPr lang="en-US" dirty="0"/>
                <a:t>“</a:t>
              </a:r>
              <a:r>
                <a:rPr lang="en-US" i="1" dirty="0"/>
                <a:t>Gabriella, you can say ‘All done.’” </a:t>
              </a:r>
              <a:r>
                <a:rPr lang="en-US" sz="1600" i="1" dirty="0"/>
                <a:t>(using the all done sign while speaking)</a:t>
              </a:r>
              <a:endParaRPr lang="en-US" i="1" dirty="0"/>
            </a:p>
          </p:txBody>
        </p:sp>
        <p:sp>
          <p:nvSpPr>
            <p:cNvPr id="7" name="Rectangle 6">
              <a:extLst>
                <a:ext uri="{FF2B5EF4-FFF2-40B4-BE49-F238E27FC236}">
                  <a16:creationId xmlns:a16="http://schemas.microsoft.com/office/drawing/2014/main" id="{F6D65C17-114A-BC49-A24F-98B5036B7987}"/>
                </a:ext>
              </a:extLst>
            </p:cNvPr>
            <p:cNvSpPr/>
            <p:nvPr/>
          </p:nvSpPr>
          <p:spPr>
            <a:xfrm>
              <a:off x="4572000" y="5209691"/>
              <a:ext cx="3244362" cy="1358162"/>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A6DEF8"/>
                  </a:solidFill>
                </a:rPr>
                <a:t>Gabriella signs: </a:t>
              </a:r>
            </a:p>
            <a:p>
              <a:pPr algn="ctr"/>
              <a:r>
                <a:rPr lang="en-US" dirty="0"/>
                <a:t>“</a:t>
              </a:r>
              <a:r>
                <a:rPr lang="en-US" i="1" dirty="0"/>
                <a:t>All done.”</a:t>
              </a:r>
            </a:p>
            <a:p>
              <a:pPr algn="ctr"/>
              <a:r>
                <a:rPr lang="en-US" dirty="0"/>
                <a:t>Mother helps her get down</a:t>
              </a:r>
            </a:p>
          </p:txBody>
        </p:sp>
      </p:grpSp>
      <p:sp>
        <p:nvSpPr>
          <p:cNvPr id="8" name="TextBox 7">
            <a:extLst>
              <a:ext uri="{FF2B5EF4-FFF2-40B4-BE49-F238E27FC236}">
                <a16:creationId xmlns:a16="http://schemas.microsoft.com/office/drawing/2014/main" id="{51A8104C-F317-0B40-A37E-96EFEAC23F7E}"/>
              </a:ext>
            </a:extLst>
          </p:cNvPr>
          <p:cNvSpPr txBox="1"/>
          <p:nvPr/>
        </p:nvSpPr>
        <p:spPr>
          <a:xfrm>
            <a:off x="628650" y="4501169"/>
            <a:ext cx="7886700" cy="369332"/>
          </a:xfrm>
          <a:prstGeom prst="rect">
            <a:avLst/>
          </a:prstGeom>
          <a:noFill/>
        </p:spPr>
        <p:txBody>
          <a:bodyPr wrap="square" rtlCol="0">
            <a:spAutoFit/>
          </a:bodyPr>
          <a:lstStyle/>
          <a:p>
            <a:r>
              <a:rPr lang="en-US" altLang="en-US" i="1" dirty="0">
                <a:solidFill>
                  <a:schemeClr val="accent2"/>
                </a:solidFill>
              </a:rPr>
              <a:t>Example: </a:t>
            </a:r>
            <a:r>
              <a:rPr lang="en-US" altLang="en-US" dirty="0"/>
              <a:t>A toddler begins to fuss while sitting in the highchair after dinner. </a:t>
            </a:r>
          </a:p>
        </p:txBody>
      </p:sp>
      <p:grpSp>
        <p:nvGrpSpPr>
          <p:cNvPr id="10" name="Group 9" descr="Example of father and son conversation">
            <a:extLst>
              <a:ext uri="{FF2B5EF4-FFF2-40B4-BE49-F238E27FC236}">
                <a16:creationId xmlns:a16="http://schemas.microsoft.com/office/drawing/2014/main" id="{DA54037B-650E-D94E-86AD-0730F84EA62D}"/>
              </a:ext>
            </a:extLst>
          </p:cNvPr>
          <p:cNvGrpSpPr/>
          <p:nvPr/>
        </p:nvGrpSpPr>
        <p:grpSpPr>
          <a:xfrm>
            <a:off x="1635369" y="3268351"/>
            <a:ext cx="6295293" cy="1085602"/>
            <a:chOff x="1521069" y="365129"/>
            <a:chExt cx="6295293" cy="1085602"/>
          </a:xfrm>
        </p:grpSpPr>
        <p:sp>
          <p:nvSpPr>
            <p:cNvPr id="4" name="Pentagon 3">
              <a:extLst>
                <a:ext uri="{FF2B5EF4-FFF2-40B4-BE49-F238E27FC236}">
                  <a16:creationId xmlns:a16="http://schemas.microsoft.com/office/drawing/2014/main" id="{8BFFCA54-C1DD-ED48-84D2-BE6CEA9A9169}"/>
                </a:ext>
              </a:extLst>
            </p:cNvPr>
            <p:cNvSpPr/>
            <p:nvPr/>
          </p:nvSpPr>
          <p:spPr>
            <a:xfrm>
              <a:off x="1521069" y="365129"/>
              <a:ext cx="3050931" cy="1055077"/>
            </a:xfrm>
            <a:prstGeom prst="homePlat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A6DEF8"/>
                  </a:solidFill>
                </a:rPr>
                <a:t>Father to child:</a:t>
              </a:r>
              <a:br>
                <a:rPr lang="en-US" dirty="0">
                  <a:solidFill>
                    <a:srgbClr val="A6DEF8"/>
                  </a:solidFill>
                </a:rPr>
              </a:br>
              <a:r>
                <a:rPr lang="en-US" dirty="0"/>
                <a:t>“</a:t>
              </a:r>
              <a:r>
                <a:rPr lang="en-US" i="1" dirty="0"/>
                <a:t>Marcus, you can say ‘Help please.’”</a:t>
              </a:r>
            </a:p>
          </p:txBody>
        </p:sp>
        <p:sp>
          <p:nvSpPr>
            <p:cNvPr id="5" name="Rectangle 4">
              <a:extLst>
                <a:ext uri="{FF2B5EF4-FFF2-40B4-BE49-F238E27FC236}">
                  <a16:creationId xmlns:a16="http://schemas.microsoft.com/office/drawing/2014/main" id="{D0EDE834-0570-9044-AB3A-19CA39EDA226}"/>
                </a:ext>
              </a:extLst>
            </p:cNvPr>
            <p:cNvSpPr/>
            <p:nvPr/>
          </p:nvSpPr>
          <p:spPr>
            <a:xfrm>
              <a:off x="4572000" y="365129"/>
              <a:ext cx="3244362" cy="1085602"/>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A6DEF8"/>
                  </a:solidFill>
                </a:rPr>
                <a:t>Marcus: </a:t>
              </a:r>
              <a:r>
                <a:rPr lang="en-US" dirty="0"/>
                <a:t>“</a:t>
              </a:r>
              <a:r>
                <a:rPr lang="en-US" i="1" dirty="0"/>
                <a:t>Help please.”</a:t>
              </a:r>
            </a:p>
            <a:p>
              <a:pPr algn="ctr"/>
              <a:r>
                <a:rPr lang="en-US" dirty="0"/>
                <a:t>Father puts the toy together</a:t>
              </a:r>
            </a:p>
          </p:txBody>
        </p:sp>
      </p:grpSp>
      <p:sp>
        <p:nvSpPr>
          <p:cNvPr id="11" name="TextBox 10">
            <a:extLst>
              <a:ext uri="{FF2B5EF4-FFF2-40B4-BE49-F238E27FC236}">
                <a16:creationId xmlns:a16="http://schemas.microsoft.com/office/drawing/2014/main" id="{C25C23FB-14E1-A443-A577-5475D1BF934B}"/>
              </a:ext>
            </a:extLst>
          </p:cNvPr>
          <p:cNvSpPr txBox="1"/>
          <p:nvPr/>
        </p:nvSpPr>
        <p:spPr>
          <a:xfrm>
            <a:off x="558312" y="2581524"/>
            <a:ext cx="7886700" cy="590931"/>
          </a:xfrm>
          <a:prstGeom prst="rect">
            <a:avLst/>
          </a:prstGeom>
          <a:noFill/>
        </p:spPr>
        <p:txBody>
          <a:bodyPr wrap="square" rtlCol="0">
            <a:spAutoFit/>
          </a:bodyPr>
          <a:lstStyle/>
          <a:p>
            <a:pPr marL="1033463" lvl="1" indent="-1025525">
              <a:lnSpc>
                <a:spcPct val="90000"/>
              </a:lnSpc>
            </a:pPr>
            <a:r>
              <a:rPr lang="en-US" altLang="en-US" i="1" dirty="0">
                <a:solidFill>
                  <a:schemeClr val="accent2"/>
                </a:solidFill>
              </a:rPr>
              <a:t>Example: </a:t>
            </a:r>
            <a:r>
              <a:rPr lang="en-US" altLang="en-US" dirty="0"/>
              <a:t>A child begins to scream and hit because they are frustrated with putting a toy together. </a:t>
            </a:r>
          </a:p>
        </p:txBody>
      </p:sp>
      <p:sp>
        <p:nvSpPr>
          <p:cNvPr id="3" name="Content Placeholder 2">
            <a:extLst>
              <a:ext uri="{FF2B5EF4-FFF2-40B4-BE49-F238E27FC236}">
                <a16:creationId xmlns:a16="http://schemas.microsoft.com/office/drawing/2014/main" id="{3FBE2B15-319B-47B0-B992-4699D0D53F59}"/>
              </a:ext>
            </a:extLst>
          </p:cNvPr>
          <p:cNvSpPr>
            <a:spLocks noGrp="1"/>
          </p:cNvSpPr>
          <p:nvPr>
            <p:ph idx="1"/>
          </p:nvPr>
        </p:nvSpPr>
        <p:spPr>
          <a:xfrm>
            <a:off x="628650" y="1450429"/>
            <a:ext cx="7886700" cy="794936"/>
          </a:xfrm>
        </p:spPr>
        <p:txBody>
          <a:bodyPr>
            <a:normAutofit/>
          </a:bodyPr>
          <a:lstStyle/>
          <a:p>
            <a:pPr marL="0" indent="0" algn="ctr" eaLnBrk="1" hangingPunct="1">
              <a:lnSpc>
                <a:spcPct val="90000"/>
              </a:lnSpc>
              <a:buNone/>
            </a:pPr>
            <a:r>
              <a:rPr lang="en-US" altLang="en-US" sz="2400" dirty="0"/>
              <a:t>Redirection can also be used </a:t>
            </a:r>
            <a:br>
              <a:rPr lang="en-US" altLang="en-US" sz="2400" dirty="0"/>
            </a:br>
            <a:r>
              <a:rPr lang="en-US" altLang="en-US" sz="2400" dirty="0"/>
              <a:t>to prompt a child to use an appropriate skill </a:t>
            </a:r>
          </a:p>
        </p:txBody>
      </p:sp>
      <p:sp>
        <p:nvSpPr>
          <p:cNvPr id="2" name="Title 1">
            <a:extLst>
              <a:ext uri="{FF2B5EF4-FFF2-40B4-BE49-F238E27FC236}">
                <a16:creationId xmlns:a16="http://schemas.microsoft.com/office/drawing/2014/main" id="{3D4D001D-2A25-4B9D-95A2-B7117C4BDB96}"/>
              </a:ext>
            </a:extLst>
          </p:cNvPr>
          <p:cNvSpPr>
            <a:spLocks noGrp="1"/>
          </p:cNvSpPr>
          <p:nvPr>
            <p:ph type="title"/>
          </p:nvPr>
        </p:nvSpPr>
        <p:spPr/>
        <p:txBody>
          <a:bodyPr/>
          <a:lstStyle/>
          <a:p>
            <a:r>
              <a:rPr lang="en-US" dirty="0"/>
              <a:t>Redirection for Teaching </a:t>
            </a:r>
          </a:p>
        </p:txBody>
      </p:sp>
    </p:spTree>
    <p:extLst>
      <p:ext uri="{BB962C8B-B14F-4D97-AF65-F5344CB8AC3E}">
        <p14:creationId xmlns:p14="http://schemas.microsoft.com/office/powerpoint/2010/main" val="1356358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D57BC-0CC9-48C8-9C39-89DAA1640256}"/>
              </a:ext>
            </a:extLst>
          </p:cNvPr>
          <p:cNvSpPr>
            <a:spLocks noGrp="1"/>
          </p:cNvSpPr>
          <p:nvPr>
            <p:ph type="title"/>
          </p:nvPr>
        </p:nvSpPr>
        <p:spPr>
          <a:xfrm>
            <a:off x="628650" y="365129"/>
            <a:ext cx="7886700" cy="1325563"/>
          </a:xfrm>
        </p:spPr>
        <p:txBody>
          <a:bodyPr/>
          <a:lstStyle/>
          <a:p>
            <a:r>
              <a:rPr lang="en-US" dirty="0"/>
              <a:t>Redirection Activity </a:t>
            </a:r>
          </a:p>
        </p:txBody>
      </p:sp>
      <p:sp>
        <p:nvSpPr>
          <p:cNvPr id="3" name="Content Placeholder 2">
            <a:extLst>
              <a:ext uri="{FF2B5EF4-FFF2-40B4-BE49-F238E27FC236}">
                <a16:creationId xmlns:a16="http://schemas.microsoft.com/office/drawing/2014/main" id="{78F9B7FD-BAF5-4AAF-BE33-FB35B94A53CF}"/>
              </a:ext>
            </a:extLst>
          </p:cNvPr>
          <p:cNvSpPr>
            <a:spLocks noGrp="1"/>
          </p:cNvSpPr>
          <p:nvPr>
            <p:ph idx="1"/>
          </p:nvPr>
        </p:nvSpPr>
        <p:spPr>
          <a:xfrm>
            <a:off x="628650" y="1825625"/>
            <a:ext cx="7886700" cy="4351338"/>
          </a:xfrm>
        </p:spPr>
        <p:txBody>
          <a:bodyPr/>
          <a:lstStyle/>
          <a:p>
            <a:pPr marL="514350" lvl="0" indent="-514350">
              <a:buFont typeface="+mj-lt"/>
              <a:buAutoNum type="arabicPeriod"/>
            </a:pPr>
            <a:r>
              <a:rPr lang="en-US" dirty="0"/>
              <a:t>Child grabs a toy from their sibling.</a:t>
            </a:r>
          </a:p>
          <a:p>
            <a:pPr marL="514350" lvl="0" indent="-514350">
              <a:buFont typeface="+mj-lt"/>
              <a:buAutoNum type="arabicPeriod"/>
            </a:pPr>
            <a:r>
              <a:rPr lang="en-US" dirty="0"/>
              <a:t>Child throws sand in the sand box.</a:t>
            </a:r>
          </a:p>
          <a:p>
            <a:pPr marL="514350" lvl="0" indent="-514350">
              <a:buFont typeface="+mj-lt"/>
              <a:buAutoNum type="arabicPeriod"/>
            </a:pPr>
            <a:r>
              <a:rPr lang="en-US" dirty="0"/>
              <a:t>Child pulls hair when patting the dog.</a:t>
            </a:r>
          </a:p>
          <a:p>
            <a:pPr marL="514350" lvl="0" indent="-514350">
              <a:buFont typeface="+mj-lt"/>
              <a:buAutoNum type="arabicPeriod"/>
            </a:pPr>
            <a:r>
              <a:rPr lang="en-US" dirty="0"/>
              <a:t>Child cries “I don’t want to clean up” when asked to pick up toys.</a:t>
            </a:r>
          </a:p>
          <a:p>
            <a:pPr marL="514350" lvl="0" indent="-514350">
              <a:buFont typeface="+mj-lt"/>
              <a:buAutoNum type="arabicPeriod"/>
            </a:pPr>
            <a:r>
              <a:rPr lang="en-US" dirty="0"/>
              <a:t>Child says, “This is yucky” and spits out food.</a:t>
            </a:r>
          </a:p>
          <a:p>
            <a:pPr marL="514350" lvl="0" indent="-514350">
              <a:buFont typeface="+mj-lt"/>
              <a:buAutoNum type="arabicPeriod"/>
            </a:pPr>
            <a:r>
              <a:rPr lang="en-US" dirty="0"/>
              <a:t>Child begins whining for attention when their parent is making dinner.</a:t>
            </a:r>
          </a:p>
          <a:p>
            <a:endParaRPr lang="en-US" dirty="0"/>
          </a:p>
        </p:txBody>
      </p:sp>
    </p:spTree>
    <p:extLst>
      <p:ext uri="{BB962C8B-B14F-4D97-AF65-F5344CB8AC3E}">
        <p14:creationId xmlns:p14="http://schemas.microsoft.com/office/powerpoint/2010/main" val="2431190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9A224-EAF8-40AF-A30B-25FF7C244EF3}"/>
              </a:ext>
            </a:extLst>
          </p:cNvPr>
          <p:cNvSpPr>
            <a:spLocks noGrp="1"/>
          </p:cNvSpPr>
          <p:nvPr>
            <p:ph type="title"/>
          </p:nvPr>
        </p:nvSpPr>
        <p:spPr/>
        <p:txBody>
          <a:bodyPr/>
          <a:lstStyle/>
          <a:p>
            <a:r>
              <a:rPr lang="en-US" dirty="0"/>
              <a:t>Ignore and Stay Calm </a:t>
            </a:r>
          </a:p>
        </p:txBody>
      </p:sp>
      <p:sp>
        <p:nvSpPr>
          <p:cNvPr id="3" name="Content Placeholder 2">
            <a:extLst>
              <a:ext uri="{FF2B5EF4-FFF2-40B4-BE49-F238E27FC236}">
                <a16:creationId xmlns:a16="http://schemas.microsoft.com/office/drawing/2014/main" id="{41BC1C49-6852-42F6-9804-74FE85A04FE1}"/>
              </a:ext>
            </a:extLst>
          </p:cNvPr>
          <p:cNvSpPr>
            <a:spLocks noGrp="1"/>
          </p:cNvSpPr>
          <p:nvPr>
            <p:ph idx="1"/>
          </p:nvPr>
        </p:nvSpPr>
        <p:spPr>
          <a:xfrm>
            <a:off x="628650" y="1825624"/>
            <a:ext cx="3644412" cy="4460875"/>
          </a:xfrm>
        </p:spPr>
        <p:txBody>
          <a:bodyPr/>
          <a:lstStyle/>
          <a:p>
            <a:r>
              <a:rPr lang="en-US" altLang="en-US" sz="2800" dirty="0"/>
              <a:t>When a child’s behavior is challenging, you can either respond to it or ignore it. </a:t>
            </a:r>
          </a:p>
          <a:p>
            <a:r>
              <a:rPr lang="en-US" altLang="en-US" sz="2800" dirty="0"/>
              <a:t>If reaction is necessary, remember that less is usually best. </a:t>
            </a:r>
          </a:p>
          <a:p>
            <a:pPr marL="0" indent="0">
              <a:buNone/>
            </a:pPr>
            <a:endParaRPr lang="en-US" dirty="0"/>
          </a:p>
        </p:txBody>
      </p:sp>
      <p:pic>
        <p:nvPicPr>
          <p:cNvPr id="5" name="Picture 4" descr="Woman calming a crying boy">
            <a:extLst>
              <a:ext uri="{FF2B5EF4-FFF2-40B4-BE49-F238E27FC236}">
                <a16:creationId xmlns:a16="http://schemas.microsoft.com/office/drawing/2014/main" id="{1E00ADB5-D767-044B-BF7D-F70F80269303}"/>
              </a:ext>
            </a:extLst>
          </p:cNvPr>
          <p:cNvPicPr>
            <a:picLocks noChangeAspect="1"/>
          </p:cNvPicPr>
          <p:nvPr/>
        </p:nvPicPr>
        <p:blipFill rotWithShape="1">
          <a:blip r:embed="rId2">
            <a:extLst>
              <a:ext uri="{28A0092B-C50C-407E-A947-70E740481C1C}">
                <a14:useLocalDpi xmlns:a14="http://schemas.microsoft.com/office/drawing/2010/main" val="0"/>
              </a:ext>
            </a:extLst>
          </a:blip>
          <a:srcRect l="26497" r="10107"/>
          <a:stretch/>
        </p:blipFill>
        <p:spPr>
          <a:xfrm>
            <a:off x="4571999" y="1690692"/>
            <a:ext cx="3943351" cy="4129816"/>
          </a:xfrm>
          <a:prstGeom prst="rect">
            <a:avLst/>
          </a:prstGeom>
        </p:spPr>
      </p:pic>
    </p:spTree>
    <p:extLst>
      <p:ext uri="{BB962C8B-B14F-4D97-AF65-F5344CB8AC3E}">
        <p14:creationId xmlns:p14="http://schemas.microsoft.com/office/powerpoint/2010/main" val="2286928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C8442-0DD2-40B1-821B-BD8F7BC7777D}"/>
              </a:ext>
            </a:extLst>
          </p:cNvPr>
          <p:cNvSpPr>
            <a:spLocks noGrp="1"/>
          </p:cNvSpPr>
          <p:nvPr>
            <p:ph type="title"/>
          </p:nvPr>
        </p:nvSpPr>
        <p:spPr>
          <a:xfrm>
            <a:off x="628650" y="681037"/>
            <a:ext cx="7886700" cy="1325563"/>
          </a:xfrm>
        </p:spPr>
        <p:txBody>
          <a:bodyPr>
            <a:normAutofit fontScale="90000"/>
          </a:bodyPr>
          <a:lstStyle/>
          <a:p>
            <a:r>
              <a:rPr lang="en-US" dirty="0"/>
              <a:t>Keeping It Positive!</a:t>
            </a:r>
            <a:br>
              <a:rPr lang="en-US" dirty="0"/>
            </a:br>
            <a:r>
              <a:rPr lang="en-US" dirty="0"/>
              <a:t> </a:t>
            </a:r>
            <a:br>
              <a:rPr lang="en-US" dirty="0"/>
            </a:br>
            <a:r>
              <a:rPr lang="en-US" dirty="0">
                <a:solidFill>
                  <a:schemeClr val="accent1"/>
                </a:solidFill>
              </a:rPr>
              <a:t>The Power of Encouragement </a:t>
            </a:r>
            <a:br>
              <a:rPr lang="en-US" dirty="0">
                <a:solidFill>
                  <a:schemeClr val="accent1"/>
                </a:solidFill>
              </a:rPr>
            </a:br>
            <a:r>
              <a:rPr lang="en-US" dirty="0">
                <a:solidFill>
                  <a:schemeClr val="accent1"/>
                </a:solidFill>
              </a:rPr>
              <a:t>and Positive Comments </a:t>
            </a:r>
          </a:p>
        </p:txBody>
      </p:sp>
      <p:sp>
        <p:nvSpPr>
          <p:cNvPr id="3" name="Content Placeholder 2">
            <a:extLst>
              <a:ext uri="{FF2B5EF4-FFF2-40B4-BE49-F238E27FC236}">
                <a16:creationId xmlns:a16="http://schemas.microsoft.com/office/drawing/2014/main" id="{887C0E91-30C4-4C91-82F6-66143ECF1519}"/>
              </a:ext>
            </a:extLst>
          </p:cNvPr>
          <p:cNvSpPr>
            <a:spLocks noGrp="1"/>
          </p:cNvSpPr>
          <p:nvPr>
            <p:ph idx="1"/>
          </p:nvPr>
        </p:nvSpPr>
        <p:spPr>
          <a:xfrm>
            <a:off x="628650" y="2309202"/>
            <a:ext cx="7886700" cy="4351338"/>
          </a:xfrm>
        </p:spPr>
        <p:txBody>
          <a:bodyPr/>
          <a:lstStyle/>
          <a:p>
            <a:r>
              <a:rPr lang="en-US" dirty="0"/>
              <a:t>The more positive attention we give to a child following a behavior, the more likely they will engage in the behavior in the future. </a:t>
            </a:r>
          </a:p>
          <a:p>
            <a:r>
              <a:rPr lang="en-US" dirty="0">
                <a:effectLst/>
                <a:latin typeface="+mn-lt"/>
                <a:ea typeface="Calibri" panose="020F0502020204030204" pitchFamily="34" charset="0"/>
                <a:cs typeface="Arial" panose="020B0604020202020204" pitchFamily="34" charset="0"/>
              </a:rPr>
              <a:t>This is called reinforcement; you are reinforcing the likelihood a behavior will happen again. </a:t>
            </a:r>
          </a:p>
          <a:p>
            <a:endParaRPr lang="en-US" dirty="0">
              <a:latin typeface="+mn-lt"/>
              <a:ea typeface="Calibri" panose="020F0502020204030204" pitchFamily="34" charset="0"/>
            </a:endParaRPr>
          </a:p>
          <a:p>
            <a:r>
              <a:rPr lang="en-US" b="1" dirty="0">
                <a:latin typeface="+mn-lt"/>
                <a:ea typeface="Calibri" panose="020F0502020204030204" pitchFamily="34" charset="0"/>
                <a:cs typeface="Times New Roman" panose="02020603050405020304" pitchFamily="18" charset="0"/>
              </a:rPr>
              <a:t>Reinforcer Inventory: </a:t>
            </a:r>
            <a:r>
              <a:rPr lang="en-US" i="1" dirty="0">
                <a:effectLst/>
                <a:latin typeface="+mn-lt"/>
                <a:ea typeface="Calibri" panose="020F0502020204030204" pitchFamily="34" charset="0"/>
                <a:cs typeface="Times New Roman" panose="02020603050405020304" pitchFamily="18" charset="0"/>
              </a:rPr>
              <a:t>What motivates your child to engage in new behaviors or learn new skills? </a:t>
            </a:r>
          </a:p>
          <a:p>
            <a:endParaRPr lang="en-US" dirty="0"/>
          </a:p>
          <a:p>
            <a:pPr marL="0" indent="0">
              <a:buNone/>
            </a:pPr>
            <a:endParaRPr lang="en-US" dirty="0"/>
          </a:p>
        </p:txBody>
      </p:sp>
    </p:spTree>
    <p:extLst>
      <p:ext uri="{BB962C8B-B14F-4D97-AF65-F5344CB8AC3E}">
        <p14:creationId xmlns:p14="http://schemas.microsoft.com/office/powerpoint/2010/main" val="108180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839A2D-5076-E14E-AA69-9097E89D2EC1}"/>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978"/>
          <a:stretch/>
        </p:blipFill>
        <p:spPr>
          <a:xfrm>
            <a:off x="0" y="-64029"/>
            <a:ext cx="9143999" cy="6922029"/>
          </a:xfrm>
          <a:prstGeom prst="rect">
            <a:avLst/>
          </a:prstGeom>
        </p:spPr>
      </p:pic>
      <p:pic>
        <p:nvPicPr>
          <p:cNvPr id="7" name="Picture 6">
            <a:extLst>
              <a:ext uri="{FF2B5EF4-FFF2-40B4-BE49-F238E27FC236}">
                <a16:creationId xmlns:a16="http://schemas.microsoft.com/office/drawing/2014/main" id="{9D08EB22-FEF1-C84C-871D-70D37F025789}"/>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83765" b="2035"/>
          <a:stretch/>
        </p:blipFill>
        <p:spPr>
          <a:xfrm>
            <a:off x="0" y="5854700"/>
            <a:ext cx="9144000" cy="1003300"/>
          </a:xfrm>
          <a:prstGeom prst="rect">
            <a:avLst/>
          </a:prstGeom>
        </p:spPr>
      </p:pic>
      <p:sp>
        <p:nvSpPr>
          <p:cNvPr id="2" name="Title 1">
            <a:extLst>
              <a:ext uri="{FF2B5EF4-FFF2-40B4-BE49-F238E27FC236}">
                <a16:creationId xmlns:a16="http://schemas.microsoft.com/office/drawing/2014/main" id="{9D1F1786-899E-4BC2-A9A6-283B21B39254}"/>
              </a:ext>
            </a:extLst>
          </p:cNvPr>
          <p:cNvSpPr>
            <a:spLocks noGrp="1"/>
          </p:cNvSpPr>
          <p:nvPr>
            <p:ph type="title"/>
          </p:nvPr>
        </p:nvSpPr>
        <p:spPr>
          <a:xfrm>
            <a:off x="628650" y="365129"/>
            <a:ext cx="7886700" cy="1325563"/>
          </a:xfrm>
        </p:spPr>
        <p:txBody>
          <a:bodyPr/>
          <a:lstStyle/>
          <a:p>
            <a:r>
              <a:rPr lang="en-US" dirty="0"/>
              <a:t>What’s Happening Today? </a:t>
            </a:r>
          </a:p>
        </p:txBody>
      </p:sp>
      <p:sp>
        <p:nvSpPr>
          <p:cNvPr id="3" name="Content Placeholder 2">
            <a:extLst>
              <a:ext uri="{FF2B5EF4-FFF2-40B4-BE49-F238E27FC236}">
                <a16:creationId xmlns:a16="http://schemas.microsoft.com/office/drawing/2014/main" id="{0C2E8166-FA31-4C5F-B7B6-13FFE6FAAF18}"/>
              </a:ext>
            </a:extLst>
          </p:cNvPr>
          <p:cNvSpPr>
            <a:spLocks noGrp="1"/>
          </p:cNvSpPr>
          <p:nvPr>
            <p:ph idx="1"/>
          </p:nvPr>
        </p:nvSpPr>
        <p:spPr>
          <a:xfrm>
            <a:off x="3416301" y="1825625"/>
            <a:ext cx="5099050" cy="4029075"/>
          </a:xfrm>
        </p:spPr>
        <p:txBody>
          <a:bodyPr>
            <a:normAutofit/>
          </a:bodyPr>
          <a:lstStyle/>
          <a:p>
            <a:pPr lvl="0">
              <a:buFont typeface="Wingdings" pitchFamily="2" charset="2"/>
              <a:buChar char="ü"/>
            </a:pPr>
            <a:r>
              <a:rPr lang="en-US" dirty="0"/>
              <a:t>Apply It and Try It Reflections </a:t>
            </a:r>
          </a:p>
          <a:p>
            <a:pPr lvl="0">
              <a:buFont typeface="Wingdings" pitchFamily="2" charset="2"/>
              <a:buChar char="ü"/>
            </a:pPr>
            <a:r>
              <a:rPr lang="en-US" dirty="0"/>
              <a:t>Affirmations </a:t>
            </a:r>
          </a:p>
          <a:p>
            <a:pPr lvl="0">
              <a:buFont typeface="Wingdings" pitchFamily="2" charset="2"/>
              <a:buChar char="ü"/>
            </a:pPr>
            <a:r>
              <a:rPr lang="en-US" dirty="0"/>
              <a:t>Prevention is Powerful </a:t>
            </a:r>
          </a:p>
          <a:p>
            <a:pPr lvl="0">
              <a:buFont typeface="Wingdings" pitchFamily="2" charset="2"/>
              <a:buChar char="ü"/>
            </a:pPr>
            <a:r>
              <a:rPr lang="en-US" dirty="0"/>
              <a:t>Response Strategies: </a:t>
            </a:r>
          </a:p>
          <a:p>
            <a:pPr lvl="1">
              <a:buFont typeface="Wingdings" pitchFamily="2" charset="2"/>
              <a:buChar char="ü"/>
            </a:pPr>
            <a:r>
              <a:rPr lang="en-US" dirty="0"/>
              <a:t>Logical Consequences</a:t>
            </a:r>
          </a:p>
          <a:p>
            <a:pPr lvl="1">
              <a:buFont typeface="Wingdings" pitchFamily="2" charset="2"/>
              <a:buChar char="ü"/>
            </a:pPr>
            <a:r>
              <a:rPr lang="en-US" dirty="0"/>
              <a:t>Redirection  </a:t>
            </a:r>
          </a:p>
          <a:p>
            <a:pPr>
              <a:buFont typeface="Wingdings" pitchFamily="2" charset="2"/>
              <a:buChar char="ü"/>
            </a:pPr>
            <a:r>
              <a:rPr lang="en-US" dirty="0"/>
              <a:t>Keeping it Positive </a:t>
            </a:r>
          </a:p>
        </p:txBody>
      </p:sp>
    </p:spTree>
    <p:extLst>
      <p:ext uri="{BB962C8B-B14F-4D97-AF65-F5344CB8AC3E}">
        <p14:creationId xmlns:p14="http://schemas.microsoft.com/office/powerpoint/2010/main" val="1148115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6AC3-2E0E-4BA6-9B5D-9FCDAF1A0864}"/>
              </a:ext>
            </a:extLst>
          </p:cNvPr>
          <p:cNvSpPr>
            <a:spLocks noGrp="1"/>
          </p:cNvSpPr>
          <p:nvPr>
            <p:ph type="title"/>
          </p:nvPr>
        </p:nvSpPr>
        <p:spPr/>
        <p:txBody>
          <a:bodyPr/>
          <a:lstStyle/>
          <a:p>
            <a:r>
              <a:rPr lang="en-US" dirty="0"/>
              <a:t>Safety Net Procedures </a:t>
            </a:r>
          </a:p>
        </p:txBody>
      </p:sp>
      <p:sp>
        <p:nvSpPr>
          <p:cNvPr id="3" name="Content Placeholder 2">
            <a:extLst>
              <a:ext uri="{FF2B5EF4-FFF2-40B4-BE49-F238E27FC236}">
                <a16:creationId xmlns:a16="http://schemas.microsoft.com/office/drawing/2014/main" id="{62D2C6D9-2EFD-42B7-84D2-1865D333D0AE}"/>
              </a:ext>
            </a:extLst>
          </p:cNvPr>
          <p:cNvSpPr>
            <a:spLocks noGrp="1"/>
          </p:cNvSpPr>
          <p:nvPr>
            <p:ph idx="1"/>
          </p:nvPr>
        </p:nvSpPr>
        <p:spPr/>
        <p:txBody>
          <a:bodyPr/>
          <a:lstStyle/>
          <a:p>
            <a:pPr marL="0" indent="0">
              <a:buNone/>
            </a:pPr>
            <a:r>
              <a:rPr lang="en-US" dirty="0"/>
              <a:t>Respond in a way that makes sure your child and family are safe. </a:t>
            </a:r>
            <a:br>
              <a:rPr lang="en-US" dirty="0"/>
            </a:br>
            <a:endParaRPr lang="en-US" dirty="0"/>
          </a:p>
          <a:p>
            <a:pPr marL="514350" indent="-514350">
              <a:buFont typeface="+mj-lt"/>
              <a:buAutoNum type="arabicPeriod"/>
            </a:pPr>
            <a:r>
              <a:rPr lang="en-US" dirty="0"/>
              <a:t>Block unsafe behaviors </a:t>
            </a:r>
          </a:p>
          <a:p>
            <a:pPr marL="514350" indent="-514350">
              <a:buFont typeface="+mj-lt"/>
              <a:buAutoNum type="arabicPeriod"/>
            </a:pPr>
            <a:r>
              <a:rPr lang="en-US" dirty="0"/>
              <a:t>Help your child to calm down, redirect, and re-engage</a:t>
            </a:r>
          </a:p>
        </p:txBody>
      </p:sp>
    </p:spTree>
    <p:extLst>
      <p:ext uri="{BB962C8B-B14F-4D97-AF65-F5344CB8AC3E}">
        <p14:creationId xmlns:p14="http://schemas.microsoft.com/office/powerpoint/2010/main" val="2589095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271322B-64B3-2B48-A6E8-EDAEF473F01E}"/>
              </a:ext>
              <a:ext uri="{C183D7F6-B498-43B3-948B-1728B52AA6E4}">
                <adec:decorative xmlns:adec="http://schemas.microsoft.com/office/drawing/2017/decorative" val="1"/>
              </a:ext>
            </a:extLst>
          </p:cNvPr>
          <p:cNvGrpSpPr/>
          <p:nvPr/>
        </p:nvGrpSpPr>
        <p:grpSpPr>
          <a:xfrm>
            <a:off x="421281" y="420091"/>
            <a:ext cx="9161938" cy="1136861"/>
            <a:chOff x="421281" y="420091"/>
            <a:chExt cx="9161938" cy="1136861"/>
          </a:xfrm>
        </p:grpSpPr>
        <p:sp>
          <p:nvSpPr>
            <p:cNvPr id="5" name="Rectangle 4">
              <a:extLst>
                <a:ext uri="{FF2B5EF4-FFF2-40B4-BE49-F238E27FC236}">
                  <a16:creationId xmlns:a16="http://schemas.microsoft.com/office/drawing/2014/main" id="{47894A62-F275-DA40-8F6C-9C74680E868C}"/>
                </a:ext>
              </a:extLst>
            </p:cNvPr>
            <p:cNvSpPr/>
            <p:nvPr/>
          </p:nvSpPr>
          <p:spPr>
            <a:xfrm>
              <a:off x="1392195" y="420092"/>
              <a:ext cx="7817708" cy="1071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4C21DB2-FB27-9846-A4A5-217C67A25984}"/>
                </a:ext>
              </a:extLst>
            </p:cNvPr>
            <p:cNvSpPr/>
            <p:nvPr/>
          </p:nvSpPr>
          <p:spPr>
            <a:xfrm>
              <a:off x="1765511" y="1449822"/>
              <a:ext cx="7817708" cy="1071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3D814C5-19E4-3E41-8AE1-42DF1C2724D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21281" y="420091"/>
              <a:ext cx="1136861" cy="1136861"/>
            </a:xfrm>
            <a:prstGeom prst="rect">
              <a:avLst/>
            </a:prstGeom>
          </p:spPr>
        </p:pic>
      </p:grpSp>
      <p:sp>
        <p:nvSpPr>
          <p:cNvPr id="2" name="Title 1">
            <a:extLst>
              <a:ext uri="{FF2B5EF4-FFF2-40B4-BE49-F238E27FC236}">
                <a16:creationId xmlns:a16="http://schemas.microsoft.com/office/drawing/2014/main" id="{48EDEA9C-10B7-44A3-B765-77D5D0D14164}"/>
              </a:ext>
            </a:extLst>
          </p:cNvPr>
          <p:cNvSpPr>
            <a:spLocks noGrp="1"/>
          </p:cNvSpPr>
          <p:nvPr>
            <p:ph type="title"/>
          </p:nvPr>
        </p:nvSpPr>
        <p:spPr>
          <a:xfrm>
            <a:off x="628650" y="420091"/>
            <a:ext cx="7886700" cy="1136861"/>
          </a:xfrm>
        </p:spPr>
        <p:txBody>
          <a:bodyPr/>
          <a:lstStyle/>
          <a:p>
            <a:r>
              <a:rPr lang="en-US" dirty="0">
                <a:latin typeface="Century Gothic"/>
              </a:rPr>
              <a:t>Apply It and Try It Review</a:t>
            </a:r>
            <a:endParaRPr lang="en-US" dirty="0"/>
          </a:p>
        </p:txBody>
      </p:sp>
      <p:sp>
        <p:nvSpPr>
          <p:cNvPr id="3" name="Content Placeholder 2">
            <a:extLst>
              <a:ext uri="{FF2B5EF4-FFF2-40B4-BE49-F238E27FC236}">
                <a16:creationId xmlns:a16="http://schemas.microsoft.com/office/drawing/2014/main" id="{034429E3-20E1-432A-B951-CE916A60BDBE}"/>
              </a:ext>
            </a:extLst>
          </p:cNvPr>
          <p:cNvSpPr>
            <a:spLocks noGrp="1"/>
          </p:cNvSpPr>
          <p:nvPr>
            <p:ph idx="1"/>
          </p:nvPr>
        </p:nvSpPr>
        <p:spPr/>
        <p:txBody>
          <a:bodyPr>
            <a:normAutofit/>
          </a:bodyPr>
          <a:lstStyle/>
          <a:p>
            <a:pPr marL="0" indent="0">
              <a:buNone/>
            </a:pPr>
            <a:r>
              <a:rPr lang="en-US" b="1" dirty="0">
                <a:latin typeface="+mn-lt"/>
              </a:rPr>
              <a:t>Things to Try at Home:</a:t>
            </a:r>
          </a:p>
          <a:p>
            <a:pPr marL="514350" indent="-514350">
              <a:buFont typeface="+mj-lt"/>
              <a:buAutoNum type="arabicPeriod"/>
            </a:pPr>
            <a:r>
              <a:rPr lang="en-US" dirty="0"/>
              <a:t>Logical Consequence: </a:t>
            </a:r>
            <a:r>
              <a:rPr lang="en-US" dirty="0">
                <a:ea typeface="Calibri" panose="020F0502020204030204" pitchFamily="34" charset="0"/>
              </a:rPr>
              <a:t>the behavior, the </a:t>
            </a:r>
            <a:br>
              <a:rPr lang="en-US" dirty="0">
                <a:ea typeface="Calibri" panose="020F0502020204030204" pitchFamily="34" charset="0"/>
              </a:rPr>
            </a:br>
            <a:r>
              <a:rPr lang="en-US" b="1" dirty="0">
                <a:solidFill>
                  <a:schemeClr val="accent1"/>
                </a:solidFill>
                <a:ea typeface="Calibri" panose="020F0502020204030204" pitchFamily="34" charset="0"/>
              </a:rPr>
              <a:t>logical consequence</a:t>
            </a:r>
            <a:r>
              <a:rPr lang="en-US" b="1" dirty="0">
                <a:solidFill>
                  <a:schemeClr val="accent4"/>
                </a:solidFill>
                <a:ea typeface="Calibri" panose="020F0502020204030204" pitchFamily="34" charset="0"/>
              </a:rPr>
              <a:t> </a:t>
            </a:r>
            <a:r>
              <a:rPr lang="en-US" dirty="0">
                <a:ea typeface="Calibri" panose="020F0502020204030204" pitchFamily="34" charset="0"/>
              </a:rPr>
              <a:t>you attempted, and what happened next </a:t>
            </a:r>
            <a:r>
              <a:rPr lang="en-US" dirty="0"/>
              <a:t>(Handbook Activity 2) </a:t>
            </a:r>
          </a:p>
        </p:txBody>
      </p:sp>
    </p:spTree>
    <p:extLst>
      <p:ext uri="{BB962C8B-B14F-4D97-AF65-F5344CB8AC3E}">
        <p14:creationId xmlns:p14="http://schemas.microsoft.com/office/powerpoint/2010/main" val="3698978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1098032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E9E66AA-D582-0B42-A79D-F771C261A0C8}"/>
              </a:ext>
              <a:ext uri="{C183D7F6-B498-43B3-948B-1728B52AA6E4}">
                <adec:decorative xmlns:adec="http://schemas.microsoft.com/office/drawing/2017/decorative" val="1"/>
              </a:ext>
            </a:extLst>
          </p:cNvPr>
          <p:cNvGrpSpPr/>
          <p:nvPr/>
        </p:nvGrpSpPr>
        <p:grpSpPr>
          <a:xfrm>
            <a:off x="421281" y="420091"/>
            <a:ext cx="9161938" cy="1136861"/>
            <a:chOff x="421281" y="420091"/>
            <a:chExt cx="9161938" cy="1136861"/>
          </a:xfrm>
        </p:grpSpPr>
        <p:sp>
          <p:nvSpPr>
            <p:cNvPr id="5" name="Rectangle 4">
              <a:extLst>
                <a:ext uri="{FF2B5EF4-FFF2-40B4-BE49-F238E27FC236}">
                  <a16:creationId xmlns:a16="http://schemas.microsoft.com/office/drawing/2014/main" id="{ABFD747A-163F-7A44-A900-58DDD1EF51B0}"/>
                </a:ext>
              </a:extLst>
            </p:cNvPr>
            <p:cNvSpPr/>
            <p:nvPr/>
          </p:nvSpPr>
          <p:spPr>
            <a:xfrm>
              <a:off x="1392195" y="420092"/>
              <a:ext cx="7817708" cy="1071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998B89B-98B9-8647-82AB-CB35FE6E39ED}"/>
                </a:ext>
              </a:extLst>
            </p:cNvPr>
            <p:cNvSpPr/>
            <p:nvPr/>
          </p:nvSpPr>
          <p:spPr>
            <a:xfrm>
              <a:off x="1765511" y="1449822"/>
              <a:ext cx="7817708" cy="1071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2432BF5-3598-7C41-9830-C23A46C2133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21281" y="420091"/>
              <a:ext cx="1136861" cy="1136861"/>
            </a:xfrm>
            <a:prstGeom prst="rect">
              <a:avLst/>
            </a:prstGeom>
          </p:spPr>
        </p:pic>
      </p:grpSp>
      <p:sp>
        <p:nvSpPr>
          <p:cNvPr id="2" name="Title 1">
            <a:extLst>
              <a:ext uri="{FF2B5EF4-FFF2-40B4-BE49-F238E27FC236}">
                <a16:creationId xmlns:a16="http://schemas.microsoft.com/office/drawing/2014/main" id="{F2C1B058-C443-43B7-9DB8-E6DFF3D2D47E}"/>
              </a:ext>
            </a:extLst>
          </p:cNvPr>
          <p:cNvSpPr>
            <a:spLocks noGrp="1"/>
          </p:cNvSpPr>
          <p:nvPr>
            <p:ph type="title"/>
          </p:nvPr>
        </p:nvSpPr>
        <p:spPr>
          <a:xfrm>
            <a:off x="1212351" y="365129"/>
            <a:ext cx="7304190" cy="1325563"/>
          </a:xfrm>
        </p:spPr>
        <p:txBody>
          <a:bodyPr/>
          <a:lstStyle/>
          <a:p>
            <a:r>
              <a:rPr lang="en-US" dirty="0"/>
              <a:t>Apply It and Try It Reflection </a:t>
            </a:r>
          </a:p>
        </p:txBody>
      </p:sp>
      <p:sp>
        <p:nvSpPr>
          <p:cNvPr id="8" name="Text Placeholder 7">
            <a:extLst>
              <a:ext uri="{FF2B5EF4-FFF2-40B4-BE49-F238E27FC236}">
                <a16:creationId xmlns:a16="http://schemas.microsoft.com/office/drawing/2014/main" id="{1629B6D7-BEEC-C64C-9173-B313A1E62441}"/>
              </a:ext>
            </a:extLst>
          </p:cNvPr>
          <p:cNvSpPr>
            <a:spLocks noGrp="1"/>
          </p:cNvSpPr>
          <p:nvPr>
            <p:ph type="body" idx="1"/>
          </p:nvPr>
        </p:nvSpPr>
        <p:spPr>
          <a:xfrm>
            <a:off x="703660" y="1973521"/>
            <a:ext cx="3868340" cy="823912"/>
          </a:xfrm>
        </p:spPr>
        <p:style>
          <a:lnRef idx="3">
            <a:schemeClr val="lt1"/>
          </a:lnRef>
          <a:fillRef idx="1">
            <a:schemeClr val="accent2"/>
          </a:fillRef>
          <a:effectRef idx="1">
            <a:schemeClr val="accent2"/>
          </a:effectRef>
          <a:fontRef idx="minor">
            <a:schemeClr val="lt1"/>
          </a:fontRef>
        </p:style>
        <p:txBody>
          <a:bodyPr anchor="ctr">
            <a:normAutofit/>
          </a:bodyPr>
          <a:lstStyle/>
          <a:p>
            <a:pPr algn="ctr"/>
            <a:r>
              <a:rPr lang="en-US" sz="2400" dirty="0"/>
              <a:t>Emotions</a:t>
            </a:r>
          </a:p>
        </p:txBody>
      </p:sp>
      <p:pic>
        <p:nvPicPr>
          <p:cNvPr id="20" name="Picture 19" descr="thought bubble">
            <a:extLst>
              <a:ext uri="{FF2B5EF4-FFF2-40B4-BE49-F238E27FC236}">
                <a16:creationId xmlns:a16="http://schemas.microsoft.com/office/drawing/2014/main" id="{1C00EA6D-8F23-A74B-95F9-D31D8E1C376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4608" y="2636610"/>
            <a:ext cx="3485947" cy="2945039"/>
          </a:xfrm>
          <a:prstGeom prst="rect">
            <a:avLst/>
          </a:prstGeom>
        </p:spPr>
      </p:pic>
      <p:sp>
        <p:nvSpPr>
          <p:cNvPr id="22" name="Content Placeholder 2">
            <a:extLst>
              <a:ext uri="{FF2B5EF4-FFF2-40B4-BE49-F238E27FC236}">
                <a16:creationId xmlns:a16="http://schemas.microsoft.com/office/drawing/2014/main" id="{23E06E57-4CAD-1C45-87A6-11C887057CCA}"/>
              </a:ext>
            </a:extLst>
          </p:cNvPr>
          <p:cNvSpPr txBox="1">
            <a:spLocks/>
          </p:cNvSpPr>
          <p:nvPr/>
        </p:nvSpPr>
        <p:spPr>
          <a:xfrm>
            <a:off x="976522" y="3429000"/>
            <a:ext cx="2807199" cy="1408443"/>
          </a:xfrm>
          <a:prstGeom prst="rect">
            <a:avLst/>
          </a:prstGeom>
        </p:spPr>
        <p:txBody>
          <a:bodyPr vert="horz" lIns="91440" tIns="45720" rIns="91440" bIns="45720" rtlCol="0">
            <a:normAutofit/>
          </a:bodyPr>
          <a:lstStyle>
            <a:lvl1pPr marL="171450" indent="-171450" algn="l" defTabSz="685800" rtl="0" eaLnBrk="1" latinLnBrk="0" hangingPunct="1">
              <a:lnSpc>
                <a:spcPct val="100000"/>
              </a:lnSpc>
              <a:spcBef>
                <a:spcPts val="750"/>
              </a:spcBef>
              <a:buClr>
                <a:schemeClr val="accent1"/>
              </a:buClr>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00000"/>
              </a:lnSpc>
              <a:spcBef>
                <a:spcPts val="375"/>
              </a:spcBef>
              <a:buClr>
                <a:schemeClr val="accent4"/>
              </a:buClr>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00000"/>
              </a:lnSpc>
              <a:spcBef>
                <a:spcPts val="375"/>
              </a:spcBef>
              <a:buClr>
                <a:schemeClr val="accent2"/>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00000"/>
              </a:lnSpc>
              <a:spcBef>
                <a:spcPts val="375"/>
              </a:spcBef>
              <a:buClr>
                <a:schemeClr val="accent5">
                  <a:lumMod val="75000"/>
                </a:schemeClr>
              </a:buClr>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00000"/>
              </a:lnSpc>
              <a:spcBef>
                <a:spcPts val="375"/>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400" dirty="0"/>
              <a:t>What emotion words did your child learn?</a:t>
            </a:r>
          </a:p>
        </p:txBody>
      </p:sp>
      <p:sp>
        <p:nvSpPr>
          <p:cNvPr id="9" name="Text Placeholder 8">
            <a:extLst>
              <a:ext uri="{FF2B5EF4-FFF2-40B4-BE49-F238E27FC236}">
                <a16:creationId xmlns:a16="http://schemas.microsoft.com/office/drawing/2014/main" id="{4EFDE95E-8420-5047-8027-98C5EB2DE785}"/>
              </a:ext>
            </a:extLst>
          </p:cNvPr>
          <p:cNvSpPr>
            <a:spLocks noGrp="1"/>
          </p:cNvSpPr>
          <p:nvPr>
            <p:ph type="body" sz="quarter" idx="3"/>
          </p:nvPr>
        </p:nvSpPr>
        <p:spPr>
          <a:xfrm>
            <a:off x="4572000" y="1973521"/>
            <a:ext cx="3887391" cy="823912"/>
          </a:xfrm>
        </p:spPr>
        <p:style>
          <a:lnRef idx="3">
            <a:schemeClr val="lt1"/>
          </a:lnRef>
          <a:fillRef idx="1">
            <a:schemeClr val="accent1"/>
          </a:fillRef>
          <a:effectRef idx="1">
            <a:schemeClr val="accent1"/>
          </a:effectRef>
          <a:fontRef idx="minor">
            <a:schemeClr val="lt1"/>
          </a:fontRef>
        </p:style>
        <p:txBody>
          <a:bodyPr anchor="ctr">
            <a:normAutofit/>
          </a:bodyPr>
          <a:lstStyle/>
          <a:p>
            <a:pPr algn="ctr"/>
            <a:r>
              <a:rPr lang="en-US" sz="2400" dirty="0"/>
              <a:t>Calm down or problem-solving strategy</a:t>
            </a:r>
          </a:p>
        </p:txBody>
      </p:sp>
      <p:pic>
        <p:nvPicPr>
          <p:cNvPr id="18" name="Picture 17" descr="thought bubble">
            <a:extLst>
              <a:ext uri="{FF2B5EF4-FFF2-40B4-BE49-F238E27FC236}">
                <a16:creationId xmlns:a16="http://schemas.microsoft.com/office/drawing/2014/main" id="{56C82242-3FB7-7848-A248-DA7D9600E4D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flipH="1">
            <a:off x="5187296" y="2648483"/>
            <a:ext cx="3737676" cy="3290844"/>
          </a:xfrm>
          <a:prstGeom prst="rect">
            <a:avLst/>
          </a:prstGeom>
        </p:spPr>
      </p:pic>
      <p:sp>
        <p:nvSpPr>
          <p:cNvPr id="23" name="Content Placeholder 2">
            <a:extLst>
              <a:ext uri="{FF2B5EF4-FFF2-40B4-BE49-F238E27FC236}">
                <a16:creationId xmlns:a16="http://schemas.microsoft.com/office/drawing/2014/main" id="{49510934-C39C-994B-A262-977D2C7C516C}"/>
              </a:ext>
            </a:extLst>
          </p:cNvPr>
          <p:cNvSpPr txBox="1">
            <a:spLocks/>
          </p:cNvSpPr>
          <p:nvPr/>
        </p:nvSpPr>
        <p:spPr>
          <a:xfrm>
            <a:off x="5400942" y="3123657"/>
            <a:ext cx="3272094" cy="2327915"/>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100000"/>
              </a:lnSpc>
              <a:spcBef>
                <a:spcPts val="750"/>
              </a:spcBef>
              <a:buClr>
                <a:schemeClr val="accent1"/>
              </a:buClr>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00000"/>
              </a:lnSpc>
              <a:spcBef>
                <a:spcPts val="375"/>
              </a:spcBef>
              <a:buClr>
                <a:schemeClr val="accent4"/>
              </a:buClr>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00000"/>
              </a:lnSpc>
              <a:spcBef>
                <a:spcPts val="375"/>
              </a:spcBef>
              <a:buClr>
                <a:schemeClr val="accent2"/>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00000"/>
              </a:lnSpc>
              <a:spcBef>
                <a:spcPts val="375"/>
              </a:spcBef>
              <a:buClr>
                <a:schemeClr val="accent5">
                  <a:lumMod val="75000"/>
                </a:schemeClr>
              </a:buClr>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00000"/>
              </a:lnSpc>
              <a:spcBef>
                <a:spcPts val="375"/>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000" dirty="0"/>
              <a:t>How did you feel about trying the strategies?</a:t>
            </a:r>
          </a:p>
          <a:p>
            <a:pPr marL="0" indent="0" algn="ctr">
              <a:buNone/>
            </a:pPr>
            <a:r>
              <a:rPr lang="en-US" sz="2000" dirty="0"/>
              <a:t>What happened?</a:t>
            </a:r>
          </a:p>
          <a:p>
            <a:pPr marL="0" indent="0" algn="ctr">
              <a:buNone/>
            </a:pPr>
            <a:r>
              <a:rPr lang="en-US" sz="2000" dirty="0"/>
              <a:t>How did your child respond?</a:t>
            </a:r>
          </a:p>
          <a:p>
            <a:pPr marL="0" indent="0" algn="ctr">
              <a:buNone/>
            </a:pPr>
            <a:r>
              <a:rPr lang="en-US" sz="2000" dirty="0"/>
              <a:t>Was any of this challenging?</a:t>
            </a:r>
          </a:p>
        </p:txBody>
      </p:sp>
      <p:pic>
        <p:nvPicPr>
          <p:cNvPr id="30" name="Picture 29">
            <a:extLst>
              <a:ext uri="{FF2B5EF4-FFF2-40B4-BE49-F238E27FC236}">
                <a16:creationId xmlns:a16="http://schemas.microsoft.com/office/drawing/2014/main" id="{27A8F1EF-37CE-8F44-BFD2-D04F8F4C8664}"/>
              </a:ext>
              <a:ext uri="{C183D7F6-B498-43B3-948B-1728B52AA6E4}">
                <adec:decorative xmlns:adec="http://schemas.microsoft.com/office/drawing/2017/decorative" val="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5711" b="99031" l="18941" r="95693">
                        <a14:foregroundMark x1="24666" y1="79645" x2="18967" y2="97617"/>
                        <a14:foregroundMark x1="18967" y1="97617" x2="26297" y2="99879"/>
                        <a14:foregroundMark x1="26297" y1="99879" x2="29481" y2="90509"/>
                        <a14:foregroundMark x1="29481" y1="90509" x2="25067" y2="80089"/>
                        <a14:foregroundMark x1="45613" y1="71931" x2="39058" y2="74798"/>
                        <a14:foregroundMark x1="39058" y1="74798" x2="36356" y2="84087"/>
                        <a14:foregroundMark x1="36356" y1="84087" x2="38657" y2="93296"/>
                        <a14:foregroundMark x1="38657" y1="93296" x2="44890" y2="97294"/>
                        <a14:foregroundMark x1="44890" y1="97294" x2="52648" y2="97900"/>
                        <a14:foregroundMark x1="52648" y1="97900" x2="57785" y2="92044"/>
                        <a14:foregroundMark x1="57785" y1="92044" x2="59256" y2="81543"/>
                        <a14:foregroundMark x1="59256" y1="81543" x2="55591" y2="72294"/>
                        <a14:foregroundMark x1="55591" y1="72294" x2="53906" y2="84128"/>
                        <a14:foregroundMark x1="53906" y1="84128" x2="48930" y2="77262"/>
                        <a14:foregroundMark x1="48930" y1="77262" x2="49893" y2="89822"/>
                        <a14:foregroundMark x1="49893" y1="89822" x2="47004" y2="80210"/>
                        <a14:foregroundMark x1="47004" y1="80210" x2="40423" y2="81866"/>
                        <a14:foregroundMark x1="40423" y1="81866" x2="39888" y2="88207"/>
                        <a14:foregroundMark x1="37935" y1="77544" x2="48315" y2="79645"/>
                        <a14:foregroundMark x1="73515" y1="71284" x2="80070" y2="73304"/>
                        <a14:foregroundMark x1="80070" y1="73304" x2="85982" y2="78635"/>
                        <a14:foregroundMark x1="85982" y1="78635" x2="90128" y2="86470"/>
                        <a14:foregroundMark x1="90128" y1="86470" x2="96014" y2="91721"/>
                        <a14:foregroundMark x1="96014" y1="91721" x2="91145" y2="99919"/>
                        <a14:foregroundMark x1="91145" y1="99919" x2="58507" y2="98465"/>
                        <a14:foregroundMark x1="58507" y1="98465" x2="54896" y2="90024"/>
                        <a14:foregroundMark x1="54896" y1="90024" x2="60059" y2="82310"/>
                        <a14:foregroundMark x1="60059" y1="82310" x2="72820" y2="72536"/>
                        <a14:foregroundMark x1="22579" y1="86147" x2="20011" y2="95153"/>
                        <a14:foregroundMark x1="20011" y1="95153" x2="23274" y2="85662"/>
                        <a14:foregroundMark x1="23274" y1="85662" x2="23274" y2="85299"/>
                        <a14:foregroundMark x1="21054" y1="89903" x2="18994" y2="99111"/>
                        <a14:foregroundMark x1="18994" y1="99111" x2="21482" y2="91155"/>
                        <a14:foregroundMark x1="93312" y1="89459" x2="95693" y2="98708"/>
                        <a14:foregroundMark x1="95693" y1="98708" x2="90209" y2="93134"/>
                        <a14:foregroundMark x1="90209" y1="93134" x2="90262" y2="92205"/>
                        <a14:foregroundMark x1="49706" y1="18619" x2="55457" y2="13732"/>
                        <a14:foregroundMark x1="55457" y1="13732" x2="61985" y2="13813"/>
                        <a14:foregroundMark x1="61985" y1="13813" x2="68004" y2="17165"/>
                        <a14:foregroundMark x1="68004" y1="17165" x2="51498" y2="18215"/>
                        <a14:foregroundMark x1="51498" y1="18215" x2="58935" y2="15711"/>
                        <a14:foregroundMark x1="58935" y1="15711" x2="65918" y2="17609"/>
                        <a14:backgroundMark x1="31434" y1="84047" x2="34243" y2="74758"/>
                        <a14:backgroundMark x1="34243" y1="74758" x2="46522" y2="68821"/>
                        <a14:backgroundMark x1="46522" y1="68821" x2="39995" y2="71809"/>
                        <a14:backgroundMark x1="39995" y1="71809" x2="34564" y2="77585"/>
                        <a14:backgroundMark x1="34564" y1="77585" x2="32691" y2="82795"/>
                        <a14:backgroundMark x1="46522" y1="68174" x2="46121" y2="70032"/>
                        <a14:backgroundMark x1="46790" y1="70477" x2="47084" y2="70234"/>
                        <a14:backgroundMark x1="49706" y1="64620" x2="49973" y2="64176"/>
                        <a14:backgroundMark x1="49973" y1="66276" x2="49973" y2="65428"/>
                        <a14:backgroundMark x1="50268" y1="66478" x2="49706" y2="66276"/>
                        <a14:backgroundMark x1="49973" y1="66478" x2="50268" y2="66478"/>
                        <a14:backgroundMark x1="46790" y1="71082" x2="47619" y2="69426"/>
                        <a14:backgroundMark x1="46950" y1="70679" x2="48315" y2="69184"/>
                        <a14:backgroundMark x1="48181" y1="70234" x2="49839" y2="68376"/>
                        <a14:backgroundMark x1="47780" y1="69426" x2="49706" y2="67326"/>
                        <a14:backgroundMark x1="45559" y1="71082" x2="46522" y2="71284"/>
                      </a14:backgroundRemoval>
                    </a14:imgEffect>
                  </a14:imgLayer>
                </a14:imgProps>
              </a:ext>
              <a:ext uri="{28A0092B-C50C-407E-A947-70E740481C1C}">
                <a14:useLocalDpi xmlns:a14="http://schemas.microsoft.com/office/drawing/2010/main" val="0"/>
              </a:ext>
            </a:extLst>
          </a:blip>
          <a:srcRect l="17040" t="8995"/>
          <a:stretch/>
        </p:blipFill>
        <p:spPr>
          <a:xfrm>
            <a:off x="2494162" y="3755224"/>
            <a:ext cx="4269838" cy="3102776"/>
          </a:xfrm>
          <a:prstGeom prst="rect">
            <a:avLst/>
          </a:prstGeom>
        </p:spPr>
      </p:pic>
    </p:spTree>
    <p:extLst>
      <p:ext uri="{BB962C8B-B14F-4D97-AF65-F5344CB8AC3E}">
        <p14:creationId xmlns:p14="http://schemas.microsoft.com/office/powerpoint/2010/main" val="3252056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7720D-25BB-4061-B14F-940918706BDC}"/>
              </a:ext>
            </a:extLst>
          </p:cNvPr>
          <p:cNvSpPr>
            <a:spLocks noGrp="1"/>
          </p:cNvSpPr>
          <p:nvPr>
            <p:ph type="title"/>
          </p:nvPr>
        </p:nvSpPr>
        <p:spPr/>
        <p:txBody>
          <a:bodyPr/>
          <a:lstStyle/>
          <a:p>
            <a:r>
              <a:rPr lang="en-US" dirty="0"/>
              <a:t>Affirmations </a:t>
            </a:r>
          </a:p>
        </p:txBody>
      </p:sp>
      <p:graphicFrame>
        <p:nvGraphicFramePr>
          <p:cNvPr id="8" name="Content Placeholder 2" descr="list of affirmation descriptors">
            <a:extLst>
              <a:ext uri="{FF2B5EF4-FFF2-40B4-BE49-F238E27FC236}">
                <a16:creationId xmlns:a16="http://schemas.microsoft.com/office/drawing/2014/main" id="{2750FAA1-6246-4DA8-B902-43F932B0886F}"/>
              </a:ext>
            </a:extLst>
          </p:cNvPr>
          <p:cNvGraphicFramePr>
            <a:graphicFrameLocks noGrp="1"/>
          </p:cNvGraphicFramePr>
          <p:nvPr>
            <p:ph idx="1"/>
          </p:nvPr>
        </p:nvGraphicFramePr>
        <p:xfrm>
          <a:off x="628650" y="1570042"/>
          <a:ext cx="7886700" cy="2771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7" name="Straight Connector 16">
            <a:extLst>
              <a:ext uri="{FF2B5EF4-FFF2-40B4-BE49-F238E27FC236}">
                <a16:creationId xmlns:a16="http://schemas.microsoft.com/office/drawing/2014/main" id="{15E8358C-FE3C-5944-87C6-462753C4009C}"/>
              </a:ext>
              <a:ext uri="{C183D7F6-B498-43B3-948B-1728B52AA6E4}">
                <adec:decorative xmlns:adec="http://schemas.microsoft.com/office/drawing/2017/decorative" val="1"/>
              </a:ext>
            </a:extLst>
          </p:cNvPr>
          <p:cNvCxnSpPr/>
          <p:nvPr/>
        </p:nvCxnSpPr>
        <p:spPr>
          <a:xfrm>
            <a:off x="892175" y="4406900"/>
            <a:ext cx="735965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C789B3BA-D7BD-E34A-8DE6-590B87BE35DB}"/>
              </a:ext>
            </a:extLst>
          </p:cNvPr>
          <p:cNvSpPr/>
          <p:nvPr/>
        </p:nvSpPr>
        <p:spPr>
          <a:xfrm>
            <a:off x="1260475" y="4785429"/>
            <a:ext cx="6623050" cy="1384995"/>
          </a:xfrm>
          <a:prstGeom prst="rect">
            <a:avLst/>
          </a:prstGeom>
        </p:spPr>
        <p:txBody>
          <a:bodyPr wrap="square">
            <a:spAutoFit/>
          </a:bodyPr>
          <a:lstStyle/>
          <a:p>
            <a:pPr algn="ctr"/>
            <a:r>
              <a:rPr lang="en-US" sz="2800" b="1" dirty="0">
                <a:solidFill>
                  <a:schemeClr val="accent1"/>
                </a:solidFill>
              </a:rPr>
              <a:t>Make a note! </a:t>
            </a:r>
          </a:p>
          <a:p>
            <a:pPr algn="ctr"/>
            <a:r>
              <a:rPr lang="en-US" sz="2800" dirty="0">
                <a:solidFill>
                  <a:schemeClr val="tx2"/>
                </a:solidFill>
              </a:rPr>
              <a:t>Reflect on the changes you have made or your efforts with your child.</a:t>
            </a:r>
          </a:p>
        </p:txBody>
      </p:sp>
    </p:spTree>
    <p:extLst>
      <p:ext uri="{BB962C8B-B14F-4D97-AF65-F5344CB8AC3E}">
        <p14:creationId xmlns:p14="http://schemas.microsoft.com/office/powerpoint/2010/main" val="1726019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7938E4-12B9-4775-884B-A841348D0F15}"/>
              </a:ext>
            </a:extLst>
          </p:cNvPr>
          <p:cNvSpPr>
            <a:spLocks noGrp="1"/>
          </p:cNvSpPr>
          <p:nvPr>
            <p:ph type="title"/>
          </p:nvPr>
        </p:nvSpPr>
        <p:spPr/>
        <p:txBody>
          <a:bodyPr/>
          <a:lstStyle/>
          <a:p>
            <a:r>
              <a:rPr lang="en-US" dirty="0"/>
              <a:t>Let’s Review the ABC’s </a:t>
            </a:r>
          </a:p>
        </p:txBody>
      </p:sp>
      <p:graphicFrame>
        <p:nvGraphicFramePr>
          <p:cNvPr id="4" name="Content Placeholder 3" descr="List of ABC words and descriptions">
            <a:extLst>
              <a:ext uri="{FF2B5EF4-FFF2-40B4-BE49-F238E27FC236}">
                <a16:creationId xmlns:a16="http://schemas.microsoft.com/office/drawing/2014/main" id="{EDD55EBC-8CCA-4A7A-B9A9-DD22244E3644}"/>
              </a:ext>
            </a:extLst>
          </p:cNvPr>
          <p:cNvGraphicFramePr>
            <a:graphicFrameLocks noGrp="1"/>
          </p:cNvGraphicFramePr>
          <p:nvPr>
            <p:ph idx="1"/>
            <p:extLst>
              <p:ext uri="{D42A27DB-BD31-4B8C-83A1-F6EECF244321}">
                <p14:modId xmlns:p14="http://schemas.microsoft.com/office/powerpoint/2010/main" val="2964737550"/>
              </p:ext>
            </p:extLst>
          </p:nvPr>
        </p:nvGraphicFramePr>
        <p:xfrm>
          <a:off x="628650" y="1852258"/>
          <a:ext cx="7886700" cy="3209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Oval 7">
            <a:extLst>
              <a:ext uri="{FF2B5EF4-FFF2-40B4-BE49-F238E27FC236}">
                <a16:creationId xmlns:a16="http://schemas.microsoft.com/office/drawing/2014/main" id="{815B86B3-54E8-AF45-9FCC-433DDA13783B}"/>
              </a:ext>
            </a:extLst>
          </p:cNvPr>
          <p:cNvSpPr/>
          <p:nvPr/>
        </p:nvSpPr>
        <p:spPr>
          <a:xfrm>
            <a:off x="1401801" y="1934073"/>
            <a:ext cx="825190" cy="82519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a:t>A</a:t>
            </a:r>
          </a:p>
        </p:txBody>
      </p:sp>
      <p:sp>
        <p:nvSpPr>
          <p:cNvPr id="11" name="Oval 10">
            <a:extLst>
              <a:ext uri="{FF2B5EF4-FFF2-40B4-BE49-F238E27FC236}">
                <a16:creationId xmlns:a16="http://schemas.microsoft.com/office/drawing/2014/main" id="{8A689D36-EFC8-B144-AFB8-A20F9782570F}"/>
              </a:ext>
            </a:extLst>
          </p:cNvPr>
          <p:cNvSpPr/>
          <p:nvPr/>
        </p:nvSpPr>
        <p:spPr>
          <a:xfrm>
            <a:off x="4159405" y="1941375"/>
            <a:ext cx="825190" cy="825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B</a:t>
            </a:r>
          </a:p>
        </p:txBody>
      </p:sp>
      <p:sp>
        <p:nvSpPr>
          <p:cNvPr id="12" name="Oval 11">
            <a:extLst>
              <a:ext uri="{FF2B5EF4-FFF2-40B4-BE49-F238E27FC236}">
                <a16:creationId xmlns:a16="http://schemas.microsoft.com/office/drawing/2014/main" id="{42E99768-0C70-B946-A83E-24EE310CA288}"/>
              </a:ext>
            </a:extLst>
          </p:cNvPr>
          <p:cNvSpPr/>
          <p:nvPr/>
        </p:nvSpPr>
        <p:spPr>
          <a:xfrm>
            <a:off x="6917009" y="1941375"/>
            <a:ext cx="825190" cy="82519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a:t>C</a:t>
            </a:r>
          </a:p>
        </p:txBody>
      </p:sp>
    </p:spTree>
    <p:extLst>
      <p:ext uri="{BB962C8B-B14F-4D97-AF65-F5344CB8AC3E}">
        <p14:creationId xmlns:p14="http://schemas.microsoft.com/office/powerpoint/2010/main" val="2859851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05A2D-0676-45C8-B5F6-376C2552F045}"/>
              </a:ext>
            </a:extLst>
          </p:cNvPr>
          <p:cNvSpPr>
            <a:spLocks noGrp="1"/>
          </p:cNvSpPr>
          <p:nvPr>
            <p:ph type="title"/>
          </p:nvPr>
        </p:nvSpPr>
        <p:spPr>
          <a:xfrm>
            <a:off x="236314" y="83118"/>
            <a:ext cx="2909309" cy="2719903"/>
          </a:xfrm>
        </p:spPr>
        <p:txBody>
          <a:bodyPr/>
          <a:lstStyle/>
          <a:p>
            <a:r>
              <a:rPr lang="en-US" dirty="0"/>
              <a:t>Help Us Have a Good Day </a:t>
            </a:r>
          </a:p>
        </p:txBody>
      </p:sp>
      <p:pic>
        <p:nvPicPr>
          <p:cNvPr id="5" name="Content Placeholder 4" descr="Help Us Have a Good Day Positive Strategies for Families flyer.">
            <a:extLst>
              <a:ext uri="{FF2B5EF4-FFF2-40B4-BE49-F238E27FC236}">
                <a16:creationId xmlns:a16="http://schemas.microsoft.com/office/drawing/2014/main" id="{E84D0A0F-F832-D349-8BED-A5DD740B92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81936" y="628689"/>
            <a:ext cx="4600718" cy="5953871"/>
          </a:xfrm>
        </p:spPr>
      </p:pic>
      <p:pic>
        <p:nvPicPr>
          <p:cNvPr id="6" name="Picture 5">
            <a:extLst>
              <a:ext uri="{FF2B5EF4-FFF2-40B4-BE49-F238E27FC236}">
                <a16:creationId xmlns:a16="http://schemas.microsoft.com/office/drawing/2014/main" id="{0305E8DA-569D-6C48-BAE4-2C651606E8E1}"/>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83765" b="2035"/>
          <a:stretch/>
        </p:blipFill>
        <p:spPr>
          <a:xfrm>
            <a:off x="0" y="5854700"/>
            <a:ext cx="9144000" cy="1003300"/>
          </a:xfrm>
          <a:prstGeom prst="rect">
            <a:avLst/>
          </a:prstGeom>
        </p:spPr>
      </p:pic>
    </p:spTree>
    <p:extLst>
      <p:ext uri="{BB962C8B-B14F-4D97-AF65-F5344CB8AC3E}">
        <p14:creationId xmlns:p14="http://schemas.microsoft.com/office/powerpoint/2010/main" val="1756525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E242ABE-6FD3-9741-BE71-B109657AB387}"/>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327" t="9713" r="22637"/>
          <a:stretch/>
        </p:blipFill>
        <p:spPr>
          <a:xfrm>
            <a:off x="5144643" y="10"/>
            <a:ext cx="399935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itle 1">
            <a:extLst>
              <a:ext uri="{FF2B5EF4-FFF2-40B4-BE49-F238E27FC236}">
                <a16:creationId xmlns:a16="http://schemas.microsoft.com/office/drawing/2014/main" id="{EB8E90FF-F15C-4F02-A043-287FBD3A8962}"/>
              </a:ext>
            </a:extLst>
          </p:cNvPr>
          <p:cNvSpPr>
            <a:spLocks noGrp="1"/>
          </p:cNvSpPr>
          <p:nvPr>
            <p:ph type="title"/>
          </p:nvPr>
        </p:nvSpPr>
        <p:spPr>
          <a:xfrm>
            <a:off x="628650" y="365129"/>
            <a:ext cx="4797929" cy="1325563"/>
          </a:xfrm>
        </p:spPr>
        <p:txBody>
          <a:bodyPr/>
          <a:lstStyle/>
          <a:p>
            <a:r>
              <a:rPr lang="en-US" dirty="0"/>
              <a:t>Plan Ahead </a:t>
            </a:r>
          </a:p>
        </p:txBody>
      </p:sp>
      <p:sp>
        <p:nvSpPr>
          <p:cNvPr id="3" name="Content Placeholder 2">
            <a:extLst>
              <a:ext uri="{FF2B5EF4-FFF2-40B4-BE49-F238E27FC236}">
                <a16:creationId xmlns:a16="http://schemas.microsoft.com/office/drawing/2014/main" id="{78A6424E-7A33-40E7-B955-3DE1BBD3466F}"/>
              </a:ext>
            </a:extLst>
          </p:cNvPr>
          <p:cNvSpPr>
            <a:spLocks noGrp="1"/>
          </p:cNvSpPr>
          <p:nvPr>
            <p:ph idx="1"/>
          </p:nvPr>
        </p:nvSpPr>
        <p:spPr>
          <a:xfrm>
            <a:off x="628650" y="1825624"/>
            <a:ext cx="4285182" cy="5139197"/>
          </a:xfrm>
        </p:spPr>
        <p:txBody>
          <a:bodyPr/>
          <a:lstStyle/>
          <a:p>
            <a:r>
              <a:rPr lang="en-US" dirty="0"/>
              <a:t>Try to anticipate what your child might do or might need</a:t>
            </a:r>
          </a:p>
          <a:p>
            <a:r>
              <a:rPr lang="en-US" dirty="0"/>
              <a:t>Talk with your child about upcoming events</a:t>
            </a:r>
          </a:p>
          <a:p>
            <a:r>
              <a:rPr lang="en-US" dirty="0"/>
              <a:t>Plan ahead to set your child up for success, including back-up plans </a:t>
            </a:r>
          </a:p>
          <a:p>
            <a:r>
              <a:rPr lang="en-US" dirty="0"/>
              <a:t>Hope for the best </a:t>
            </a:r>
            <a:br>
              <a:rPr lang="en-US" dirty="0"/>
            </a:br>
            <a:r>
              <a:rPr lang="en-US" dirty="0"/>
              <a:t>(but be prepared!) </a:t>
            </a:r>
          </a:p>
        </p:txBody>
      </p:sp>
      <p:pic>
        <p:nvPicPr>
          <p:cNvPr id="5" name="Picture 4">
            <a:extLst>
              <a:ext uri="{FF2B5EF4-FFF2-40B4-BE49-F238E27FC236}">
                <a16:creationId xmlns:a16="http://schemas.microsoft.com/office/drawing/2014/main" id="{CF8F3835-349F-FE4F-AF41-6CF305330299}"/>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83765" b="2035"/>
          <a:stretch/>
        </p:blipFill>
        <p:spPr>
          <a:xfrm>
            <a:off x="0" y="5854700"/>
            <a:ext cx="9144000" cy="1003300"/>
          </a:xfrm>
          <a:prstGeom prst="rect">
            <a:avLst/>
          </a:prstGeom>
        </p:spPr>
      </p:pic>
    </p:spTree>
    <p:extLst>
      <p:ext uri="{BB962C8B-B14F-4D97-AF65-F5344CB8AC3E}">
        <p14:creationId xmlns:p14="http://schemas.microsoft.com/office/powerpoint/2010/main" val="3414640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73E765E-7EC3-F343-BA3F-27DC6C6EA85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rcRect l="29705" r="29705"/>
          <a:stretch/>
        </p:blipFill>
        <p:spPr>
          <a:xfrm flipH="1">
            <a:off x="0" y="0"/>
            <a:ext cx="4170354" cy="68580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itle 1">
            <a:extLst>
              <a:ext uri="{FF2B5EF4-FFF2-40B4-BE49-F238E27FC236}">
                <a16:creationId xmlns:a16="http://schemas.microsoft.com/office/drawing/2014/main" id="{4C066243-A4CD-4224-8182-F845765CF2DE}"/>
              </a:ext>
            </a:extLst>
          </p:cNvPr>
          <p:cNvSpPr>
            <a:spLocks noGrp="1"/>
          </p:cNvSpPr>
          <p:nvPr>
            <p:ph type="title"/>
          </p:nvPr>
        </p:nvSpPr>
        <p:spPr>
          <a:xfrm>
            <a:off x="3768694" y="365129"/>
            <a:ext cx="4746655" cy="1344030"/>
          </a:xfrm>
        </p:spPr>
        <p:txBody>
          <a:bodyPr/>
          <a:lstStyle/>
          <a:p>
            <a:r>
              <a:rPr lang="en-US" dirty="0"/>
              <a:t>Know What is Reasonable </a:t>
            </a:r>
          </a:p>
        </p:txBody>
      </p:sp>
      <p:sp>
        <p:nvSpPr>
          <p:cNvPr id="5" name="Content Placeholder 4">
            <a:extLst>
              <a:ext uri="{FF2B5EF4-FFF2-40B4-BE49-F238E27FC236}">
                <a16:creationId xmlns:a16="http://schemas.microsoft.com/office/drawing/2014/main" id="{1D96DA97-1901-4B7F-B246-D99899295840}"/>
              </a:ext>
            </a:extLst>
          </p:cNvPr>
          <p:cNvSpPr>
            <a:spLocks noGrp="1"/>
          </p:cNvSpPr>
          <p:nvPr>
            <p:ph sz="half" idx="1"/>
          </p:nvPr>
        </p:nvSpPr>
        <p:spPr>
          <a:xfrm>
            <a:off x="4482803" y="1876900"/>
            <a:ext cx="3886200" cy="4351338"/>
          </a:xfrm>
        </p:spPr>
        <p:txBody>
          <a:bodyPr>
            <a:normAutofit fontScale="92500"/>
          </a:bodyPr>
          <a:lstStyle/>
          <a:p>
            <a:r>
              <a:rPr lang="en-US" dirty="0"/>
              <a:t>Know your child’s abilities and limitations</a:t>
            </a:r>
          </a:p>
          <a:p>
            <a:pPr lvl="1"/>
            <a:r>
              <a:rPr lang="en-US" dirty="0"/>
              <a:t>Does my child know what this means? </a:t>
            </a:r>
          </a:p>
          <a:p>
            <a:pPr lvl="1"/>
            <a:r>
              <a:rPr lang="en-US" dirty="0"/>
              <a:t>Is my child physically able to do this? </a:t>
            </a:r>
          </a:p>
          <a:p>
            <a:r>
              <a:rPr lang="en-US" dirty="0"/>
              <a:t>Keep expectations realistic </a:t>
            </a:r>
          </a:p>
          <a:p>
            <a:pPr lvl="1"/>
            <a:r>
              <a:rPr lang="en-US" dirty="0"/>
              <a:t>Do I have to remind them repeatedly? </a:t>
            </a:r>
          </a:p>
          <a:p>
            <a:pPr lvl="1"/>
            <a:r>
              <a:rPr lang="en-US" dirty="0"/>
              <a:t>Do I find myself getting frustrated? </a:t>
            </a:r>
          </a:p>
        </p:txBody>
      </p:sp>
      <p:pic>
        <p:nvPicPr>
          <p:cNvPr id="10" name="Picture 9">
            <a:extLst>
              <a:ext uri="{FF2B5EF4-FFF2-40B4-BE49-F238E27FC236}">
                <a16:creationId xmlns:a16="http://schemas.microsoft.com/office/drawing/2014/main" id="{2E66D651-3DA2-9B45-9111-2F0A027F29A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83765" b="2035"/>
          <a:stretch/>
        </p:blipFill>
        <p:spPr>
          <a:xfrm>
            <a:off x="0" y="5854700"/>
            <a:ext cx="9144000" cy="1003300"/>
          </a:xfrm>
          <a:prstGeom prst="rect">
            <a:avLst/>
          </a:prstGeom>
        </p:spPr>
      </p:pic>
    </p:spTree>
    <p:extLst>
      <p:ext uri="{BB962C8B-B14F-4D97-AF65-F5344CB8AC3E}">
        <p14:creationId xmlns:p14="http://schemas.microsoft.com/office/powerpoint/2010/main" val="1078946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A0F99-6225-4879-8857-1C6D8FBFEE07}"/>
              </a:ext>
            </a:extLst>
          </p:cNvPr>
          <p:cNvSpPr>
            <a:spLocks noGrp="1"/>
          </p:cNvSpPr>
          <p:nvPr>
            <p:ph type="title"/>
          </p:nvPr>
        </p:nvSpPr>
        <p:spPr>
          <a:xfrm>
            <a:off x="284085" y="365129"/>
            <a:ext cx="8231265" cy="1325563"/>
          </a:xfrm>
        </p:spPr>
        <p:txBody>
          <a:bodyPr/>
          <a:lstStyle/>
          <a:p>
            <a:r>
              <a:rPr lang="en-US" dirty="0"/>
              <a:t>Understanding Response Strategies </a:t>
            </a:r>
          </a:p>
        </p:txBody>
      </p:sp>
      <p:graphicFrame>
        <p:nvGraphicFramePr>
          <p:cNvPr id="4" name="Content Placeholder 3" descr="How we respond to challenging behavior diagram">
            <a:extLst>
              <a:ext uri="{FF2B5EF4-FFF2-40B4-BE49-F238E27FC236}">
                <a16:creationId xmlns:a16="http://schemas.microsoft.com/office/drawing/2014/main" id="{18CDD37E-1278-421F-AA5F-AC6D087B0B8B}"/>
              </a:ext>
            </a:extLst>
          </p:cNvPr>
          <p:cNvGraphicFramePr>
            <a:graphicFrameLocks noGrp="1"/>
          </p:cNvGraphicFramePr>
          <p:nvPr>
            <p:ph idx="1"/>
            <p:extLst>
              <p:ext uri="{D42A27DB-BD31-4B8C-83A1-F6EECF244321}">
                <p14:modId xmlns:p14="http://schemas.microsoft.com/office/powerpoint/2010/main" val="1157962151"/>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8755352"/>
      </p:ext>
    </p:extLst>
  </p:cSld>
  <p:clrMapOvr>
    <a:masterClrMapping/>
  </p:clrMapOvr>
</p:sld>
</file>

<file path=ppt/theme/theme1.xml><?xml version="1.0" encoding="utf-8"?>
<a:theme xmlns:a="http://schemas.openxmlformats.org/drawingml/2006/main" name="Office Theme">
  <a:themeElements>
    <a:clrScheme name="NCPMI">
      <a:dk1>
        <a:srgbClr val="000000"/>
      </a:dk1>
      <a:lt1>
        <a:sysClr val="window" lastClr="FFFFFF"/>
      </a:lt1>
      <a:dk2>
        <a:srgbClr val="2B3D50"/>
      </a:dk2>
      <a:lt2>
        <a:srgbClr val="E7E6E6"/>
      </a:lt2>
      <a:accent1>
        <a:srgbClr val="DB6327"/>
      </a:accent1>
      <a:accent2>
        <a:srgbClr val="008EA9"/>
      </a:accent2>
      <a:accent3>
        <a:srgbClr val="A5A5A5"/>
      </a:accent3>
      <a:accent4>
        <a:srgbClr val="75BD43"/>
      </a:accent4>
      <a:accent5>
        <a:srgbClr val="FFD100"/>
      </a:accent5>
      <a:accent6>
        <a:srgbClr val="2B3D50"/>
      </a:accent6>
      <a:hlink>
        <a:srgbClr val="008EA9"/>
      </a:hlink>
      <a:folHlink>
        <a:srgbClr val="DB632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sitiveSolutions_Session 1_1.19.2020" id="{66186FC8-CDBB-450A-B068-D86157981176}" vid="{B8422A05-D5F2-4E4E-8359-3C3AEF1D5F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PositiveSolutions_Session 1_1.19.2020</Template>
  <TotalTime>4007</TotalTime>
  <Words>1335</Words>
  <Application>Microsoft Macintosh PowerPoint</Application>
  <PresentationFormat>On-screen Show (4:3)</PresentationFormat>
  <Paragraphs>139</Paragraphs>
  <Slides>22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Century Gothic</vt:lpstr>
      <vt:lpstr>Times New Roman</vt:lpstr>
      <vt:lpstr>Wingdings</vt:lpstr>
      <vt:lpstr>Office Theme</vt:lpstr>
      <vt:lpstr>Session 6:  Responding With Purpose</vt:lpstr>
      <vt:lpstr>What’s Happening Today? </vt:lpstr>
      <vt:lpstr>Apply It and Try It Reflection </vt:lpstr>
      <vt:lpstr>Affirmations </vt:lpstr>
      <vt:lpstr>Let’s Review the ABC’s </vt:lpstr>
      <vt:lpstr>Help Us Have a Good Day </vt:lpstr>
      <vt:lpstr>Plan Ahead </vt:lpstr>
      <vt:lpstr>Know What is Reasonable </vt:lpstr>
      <vt:lpstr>Understanding Response Strategies </vt:lpstr>
      <vt:lpstr>Logical Consequences </vt:lpstr>
      <vt:lpstr>Logical Consequences in Action </vt:lpstr>
      <vt:lpstr>Logical Consequences in Action 2 </vt:lpstr>
      <vt:lpstr>Logical Consequence Challenge </vt:lpstr>
      <vt:lpstr>Apply It and Try It  </vt:lpstr>
      <vt:lpstr>Redirection </vt:lpstr>
      <vt:lpstr>Redirection for Teaching </vt:lpstr>
      <vt:lpstr>Redirection Activity </vt:lpstr>
      <vt:lpstr>Ignore and Stay Calm </vt:lpstr>
      <vt:lpstr>Keeping It Positive!   The Power of Encouragement  and Positive Comments </vt:lpstr>
      <vt:lpstr>Safety Net Procedures </vt:lpstr>
      <vt:lpstr>Apply It and Try It Review</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1:  Making the Connection!</dc:title>
  <dc:creator>von der Embse, Meghan</dc:creator>
  <cp:lastModifiedBy>Khalil, Dawn</cp:lastModifiedBy>
  <cp:revision>123</cp:revision>
  <dcterms:created xsi:type="dcterms:W3CDTF">2021-02-03T19:58:35Z</dcterms:created>
  <dcterms:modified xsi:type="dcterms:W3CDTF">2021-06-25T16:21:42Z</dcterms:modified>
</cp:coreProperties>
</file>