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448" r:id="rId2"/>
    <p:sldMasterId id="2147484456" r:id="rId3"/>
  </p:sldMasterIdLst>
  <p:notesMasterIdLst>
    <p:notesMasterId r:id="rId15"/>
  </p:notesMasterIdLst>
  <p:handoutMasterIdLst>
    <p:handoutMasterId r:id="rId16"/>
  </p:handoutMasterIdLst>
  <p:sldIdLst>
    <p:sldId id="640" r:id="rId4"/>
    <p:sldId id="649" r:id="rId5"/>
    <p:sldId id="650" r:id="rId6"/>
    <p:sldId id="651" r:id="rId7"/>
    <p:sldId id="643" r:id="rId8"/>
    <p:sldId id="644" r:id="rId9"/>
    <p:sldId id="645" r:id="rId10"/>
    <p:sldId id="646" r:id="rId11"/>
    <p:sldId id="647" r:id="rId12"/>
    <p:sldId id="648" r:id="rId13"/>
    <p:sldId id="652" r:id="rId14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frameSlides="1"/>
  <p:clrMru>
    <a:srgbClr val="008F00"/>
    <a:srgbClr val="66FF66"/>
    <a:srgbClr val="CBBDD0"/>
    <a:srgbClr val="B0ABDD"/>
    <a:srgbClr val="ABA3CE"/>
    <a:srgbClr val="D1C4F3"/>
    <a:srgbClr val="008DD1"/>
    <a:srgbClr val="3150A7"/>
    <a:srgbClr val="009999"/>
    <a:srgbClr val="00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2" autoAdjust="0"/>
    <p:restoredTop sz="89985" autoAdjust="0"/>
  </p:normalViewPr>
  <p:slideViewPr>
    <p:cSldViewPr>
      <p:cViewPr varScale="1">
        <p:scale>
          <a:sx n="100" d="100"/>
          <a:sy n="100" d="100"/>
        </p:scale>
        <p:origin x="21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024" y="7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9280"/>
    </p:cViewPr>
  </p:sorterViewPr>
  <p:notesViewPr>
    <p:cSldViewPr>
      <p:cViewPr varScale="1">
        <p:scale>
          <a:sx n="101" d="100"/>
          <a:sy n="101" d="100"/>
        </p:scale>
        <p:origin x="-238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WestEd Center for Child &amp; Family Studies</a:t>
            </a: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2E9E73D-5E8C-9C4B-A94A-7087B2AA1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73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WestEd Center for Child &amp; Family Studies</a:t>
            </a: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970F6FC-6B2B-0943-960E-11723E36FA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6165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3852A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2308225"/>
            <a:ext cx="77724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94225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p_it_horiz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700" y="304800"/>
            <a:ext cx="7086600" cy="193068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1000"/>
            <a:ext cx="20383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59626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 sz="2800"/>
            </a:lvl1pPr>
            <a:lvl2pPr>
              <a:buClr>
                <a:srgbClr val="0ED81B"/>
              </a:buClr>
              <a:defRPr sz="2400"/>
            </a:lvl2pPr>
            <a:lvl3pPr>
              <a:buClr>
                <a:srgbClr val="3852A4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 sz="2800"/>
            </a:lvl1pPr>
            <a:lvl2pPr>
              <a:buClr>
                <a:srgbClr val="0ED81B"/>
              </a:buClr>
              <a:defRPr sz="2400"/>
            </a:lvl2pPr>
            <a:lvl3pPr>
              <a:buClr>
                <a:srgbClr val="3852A4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buClr>
                <a:srgbClr val="0ED81B"/>
              </a:buClr>
              <a:defRPr sz="2000"/>
            </a:lvl2pPr>
            <a:lvl3pPr>
              <a:buClr>
                <a:srgbClr val="3852A4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buClr>
                <a:srgbClr val="0ED81B"/>
              </a:buClr>
              <a:defRPr sz="2000"/>
            </a:lvl2pPr>
            <a:lvl3pPr>
              <a:buClr>
                <a:srgbClr val="3852A4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Rectangle 58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p_it_vertical_final.png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471" y="5791200"/>
            <a:ext cx="836529" cy="10667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  <p:sldLayoutId id="2147484404" r:id="rId13"/>
    <p:sldLayoutId id="2147484405" r:id="rId14"/>
    <p:sldLayoutId id="2147484406" r:id="rId15"/>
    <p:sldLayoutId id="2147484407" r:id="rId16"/>
    <p:sldLayoutId id="2147484408" r:id="rId17"/>
    <p:sldLayoutId id="2147484409" r:id="rId18"/>
    <p:sldLayoutId id="2147484447" r:id="rId19"/>
  </p:sldLayoutIdLst>
  <p:transition spd="med">
    <p:zoom dir="in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Rectangle 58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</p:sldLayoutIdLst>
  <p:transition spd="med">
    <p:zoom dir="in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58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1" r:id="rId4"/>
    <p:sldLayoutId id="2147484462" r:id="rId5"/>
    <p:sldLayoutId id="2147484463" r:id="rId6"/>
    <p:sldLayoutId id="2147484464" r:id="rId7"/>
  </p:sldLayoutIdLst>
  <p:transition>
    <p:circl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408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Yo</a:t>
            </a:r>
            <a:r>
              <a:rPr lang="en-US" dirty="0"/>
              <a:t> me </a:t>
            </a:r>
            <a:r>
              <a:rPr lang="en-US" dirty="0" err="1"/>
              <a:t>puedo</a:t>
            </a:r>
            <a:r>
              <a:rPr lang="en-US" dirty="0"/>
              <a:t> </a:t>
            </a:r>
            <a:r>
              <a:rPr lang="en-US" dirty="0" err="1"/>
              <a:t>calmar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94224"/>
            <a:ext cx="6400800" cy="1196975"/>
          </a:xfrm>
        </p:spPr>
        <p:txBody>
          <a:bodyPr/>
          <a:lstStyle/>
          <a:p>
            <a:r>
              <a:rPr lang="en-US" dirty="0"/>
              <a:t>Una </a:t>
            </a:r>
            <a:r>
              <a:rPr lang="en-US" dirty="0" err="1"/>
              <a:t>aventura</a:t>
            </a:r>
            <a:r>
              <a:rPr lang="en-US" dirty="0"/>
              <a:t> para un </a:t>
            </a:r>
            <a:r>
              <a:rPr lang="en-US" dirty="0" err="1"/>
              <a:t>nino</a:t>
            </a:r>
            <a:r>
              <a:rPr lang="en-US" dirty="0"/>
              <a:t> </a:t>
            </a:r>
            <a:r>
              <a:rPr lang="en-US" dirty="0" err="1"/>
              <a:t>pequeno</a:t>
            </a:r>
            <a:r>
              <a:rPr lang="en-US" dirty="0"/>
              <a:t> </a:t>
            </a:r>
          </a:p>
          <a:p>
            <a:r>
              <a:rPr lang="en-US" dirty="0"/>
              <a:t>From CA CSEFEL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2652" y="6276975"/>
            <a:ext cx="553869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Created by WestEd Teaching Pyramid – www.CAinclusion.org/teachingpyramid</a:t>
            </a:r>
            <a:endParaRPr lang="en-US" sz="12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0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estoy</a:t>
            </a:r>
            <a:r>
              <a:rPr lang="en-US" dirty="0"/>
              <a:t> </a:t>
            </a:r>
            <a:r>
              <a:rPr lang="en-US" dirty="0" err="1"/>
              <a:t>calmado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puedo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a </a:t>
            </a:r>
            <a:r>
              <a:rPr lang="en-US" dirty="0" err="1"/>
              <a:t>jugar</a:t>
            </a:r>
            <a:r>
              <a:rPr lang="en-US" dirty="0"/>
              <a:t>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435346"/>
            <a:ext cx="3810000" cy="320650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726597"/>
            <a:ext cx="3810000" cy="462400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calmarte</a:t>
            </a:r>
            <a:r>
              <a:rPr lang="en-US" dirty="0"/>
              <a:t>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394" y="1371600"/>
            <a:ext cx="7363011" cy="4876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02652" y="6352401"/>
            <a:ext cx="553869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Created by WestEd Teaching Pyramid – www.CAinclusion.org/teachingpyramid</a:t>
            </a:r>
            <a:endParaRPr lang="en-US" sz="12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6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583" y="1219200"/>
            <a:ext cx="3539067" cy="4114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puedo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muchas</a:t>
            </a:r>
            <a:r>
              <a:rPr lang="en-US" dirty="0"/>
              <a:t> </a:t>
            </a:r>
            <a:r>
              <a:rPr lang="en-US" dirty="0" err="1"/>
              <a:t>cosas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 descr="IMG_06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16906"/>
            <a:ext cx="4537075" cy="3402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5726906"/>
            <a:ext cx="11815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F00"/>
                </a:solidFill>
              </a:rPr>
              <a:t>Me </a:t>
            </a:r>
            <a:r>
              <a:rPr lang="en-US" sz="3200" b="1" dirty="0" err="1">
                <a:solidFill>
                  <a:srgbClr val="008F00"/>
                </a:solidFill>
              </a:rPr>
              <a:t>puedo</a:t>
            </a:r>
            <a:r>
              <a:rPr lang="en-US" sz="3200" b="1" dirty="0">
                <a:solidFill>
                  <a:srgbClr val="008F00"/>
                </a:solidFill>
              </a:rPr>
              <a:t> </a:t>
            </a:r>
            <a:r>
              <a:rPr lang="en-US" sz="3200" b="1" dirty="0" err="1">
                <a:solidFill>
                  <a:srgbClr val="008F00"/>
                </a:solidFill>
              </a:rPr>
              <a:t>agachar</a:t>
            </a:r>
            <a:r>
              <a:rPr lang="en-US" sz="3200" b="1" dirty="0">
                <a:solidFill>
                  <a:srgbClr val="008F00"/>
                </a:solidFill>
              </a:rPr>
              <a:t>, me </a:t>
            </a:r>
            <a:r>
              <a:rPr lang="en-US" sz="3200" b="1" dirty="0" err="1">
                <a:solidFill>
                  <a:srgbClr val="008F00"/>
                </a:solidFill>
              </a:rPr>
              <a:t>puedo</a:t>
            </a:r>
            <a:r>
              <a:rPr lang="en-US" sz="3200" b="1" dirty="0">
                <a:solidFill>
                  <a:srgbClr val="008F00"/>
                </a:solidFill>
              </a:rPr>
              <a:t> </a:t>
            </a:r>
            <a:r>
              <a:rPr lang="en-US" sz="3200" b="1" dirty="0" err="1">
                <a:solidFill>
                  <a:srgbClr val="008F00"/>
                </a:solidFill>
              </a:rPr>
              <a:t>dar</a:t>
            </a:r>
            <a:r>
              <a:rPr lang="en-US" sz="3200" b="1" dirty="0">
                <a:solidFill>
                  <a:srgbClr val="008F00"/>
                </a:solidFill>
              </a:rPr>
              <a:t> </a:t>
            </a:r>
            <a:r>
              <a:rPr lang="en-US" sz="3200" b="1" dirty="0" err="1">
                <a:solidFill>
                  <a:srgbClr val="008F00"/>
                </a:solidFill>
              </a:rPr>
              <a:t>vueltas</a:t>
            </a:r>
            <a:r>
              <a:rPr lang="en-US" sz="3200" b="1" dirty="0">
                <a:solidFill>
                  <a:srgbClr val="008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817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1143000"/>
            <a:ext cx="48006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75035"/>
            <a:ext cx="8153400" cy="1143000"/>
          </a:xfrm>
        </p:spPr>
        <p:txBody>
          <a:bodyPr/>
          <a:lstStyle/>
          <a:p>
            <a:r>
              <a:rPr lang="en-US" dirty="0"/>
              <a:t>Hay </a:t>
            </a:r>
            <a:r>
              <a:rPr lang="en-US" dirty="0" err="1"/>
              <a:t>veces</a:t>
            </a:r>
            <a:r>
              <a:rPr lang="en-US" dirty="0"/>
              <a:t> que </a:t>
            </a:r>
            <a:r>
              <a:rPr lang="en-US" dirty="0" err="1"/>
              <a:t>tengo</a:t>
            </a:r>
            <a:r>
              <a:rPr lang="en-US" dirty="0"/>
              <a:t> </a:t>
            </a:r>
            <a:r>
              <a:rPr lang="en-US" dirty="0" err="1"/>
              <a:t>mucha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y </a:t>
            </a:r>
            <a:r>
              <a:rPr lang="en-US" dirty="0" err="1"/>
              <a:t>estoy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ocupado</a:t>
            </a:r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798637"/>
            <a:ext cx="2946400" cy="441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0" y="4351867"/>
            <a:ext cx="2819400" cy="22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1017350"/>
            <a:ext cx="6549776" cy="4350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153400" cy="1143000"/>
          </a:xfrm>
        </p:spPr>
        <p:txBody>
          <a:bodyPr/>
          <a:lstStyle/>
          <a:p>
            <a:r>
              <a:rPr lang="en-US" dirty="0"/>
              <a:t>Hay </a:t>
            </a:r>
            <a:r>
              <a:rPr lang="en-US" dirty="0" err="1"/>
              <a:t>veces</a:t>
            </a:r>
            <a:r>
              <a:rPr lang="en-US" dirty="0"/>
              <a:t> que me </a:t>
            </a:r>
            <a:r>
              <a:rPr lang="en-US" dirty="0" err="1"/>
              <a:t>enojo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95300" y="543242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kern="0" dirty="0"/>
              <a:t>Hay </a:t>
            </a:r>
            <a:r>
              <a:rPr lang="en-US" kern="0" dirty="0" err="1"/>
              <a:t>veces</a:t>
            </a:r>
            <a:r>
              <a:rPr lang="en-US" kern="0" dirty="0"/>
              <a:t> que me </a:t>
            </a:r>
            <a:r>
              <a:rPr lang="en-US" kern="0" dirty="0" err="1"/>
              <a:t>necesito</a:t>
            </a:r>
            <a:r>
              <a:rPr lang="en-US" kern="0" dirty="0"/>
              <a:t> </a:t>
            </a:r>
            <a:r>
              <a:rPr lang="en-US" kern="0" dirty="0" err="1"/>
              <a:t>calmar</a:t>
            </a:r>
            <a:r>
              <a:rPr lang="en-US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7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Puedo</a:t>
            </a:r>
            <a:r>
              <a:rPr lang="en-US" dirty="0"/>
              <a:t> </a:t>
            </a:r>
            <a:r>
              <a:rPr lang="en-US" dirty="0" err="1"/>
              <a:t>abrazar</a:t>
            </a:r>
            <a:r>
              <a:rPr lang="en-US" dirty="0"/>
              <a:t> un </a:t>
            </a:r>
            <a:r>
              <a:rPr lang="en-US" dirty="0" err="1"/>
              <a:t>juguete</a:t>
            </a:r>
            <a:r>
              <a:rPr lang="en-US" dirty="0"/>
              <a:t> o a la </a:t>
            </a:r>
            <a:r>
              <a:rPr lang="en-US" dirty="0" err="1"/>
              <a:t>maestra</a:t>
            </a:r>
            <a:r>
              <a:rPr lang="en-US" dirty="0"/>
              <a:t>.</a:t>
            </a:r>
          </a:p>
        </p:txBody>
      </p:sp>
      <p:pic>
        <p:nvPicPr>
          <p:cNvPr id="11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160" y="1625600"/>
            <a:ext cx="2910840" cy="4851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449"/>
          <a:stretch/>
        </p:blipFill>
        <p:spPr>
          <a:xfrm>
            <a:off x="685799" y="609600"/>
            <a:ext cx="3994209" cy="5727700"/>
          </a:xfrm>
        </p:spPr>
      </p:pic>
    </p:spTree>
    <p:extLst>
      <p:ext uri="{BB962C8B-B14F-4D97-AF65-F5344CB8AC3E}">
        <p14:creationId xmlns:p14="http://schemas.microsoft.com/office/powerpoint/2010/main" val="150963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Puedo</a:t>
            </a:r>
            <a:r>
              <a:rPr lang="en-US" dirty="0"/>
              <a:t> </a:t>
            </a:r>
            <a:r>
              <a:rPr lang="en-US" dirty="0" err="1"/>
              <a:t>respirar</a:t>
            </a:r>
            <a:r>
              <a:rPr lang="en-US" dirty="0"/>
              <a:t> profundo </a:t>
            </a:r>
            <a:r>
              <a:rPr lang="en-US" dirty="0" err="1"/>
              <a:t>desde</a:t>
            </a:r>
            <a:r>
              <a:rPr lang="en-US" dirty="0"/>
              <a:t> mi </a:t>
            </a:r>
            <a:r>
              <a:rPr lang="en-US" dirty="0" err="1"/>
              <a:t>pancita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854" y="1600200"/>
            <a:ext cx="3344091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8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Puedo</a:t>
            </a:r>
            <a:r>
              <a:rPr lang="en-US" dirty="0"/>
              <a:t> </a:t>
            </a:r>
            <a:r>
              <a:rPr lang="en-US" dirty="0" err="1"/>
              <a:t>pizotear</a:t>
            </a:r>
            <a:r>
              <a:rPr lang="en-US" dirty="0"/>
              <a:t> </a:t>
            </a:r>
            <a:r>
              <a:rPr lang="en-US" dirty="0" err="1"/>
              <a:t>fuerte</a:t>
            </a:r>
            <a:r>
              <a:rPr lang="en-US" dirty="0"/>
              <a:t> y suave.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637600"/>
            <a:ext cx="1915050" cy="2553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2209800"/>
            <a:ext cx="2209800" cy="294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667000"/>
            <a:ext cx="2457450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675" y="3581400"/>
            <a:ext cx="24574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Puedo</a:t>
            </a:r>
            <a:r>
              <a:rPr lang="en-US" dirty="0"/>
              <a:t> </a:t>
            </a:r>
            <a:r>
              <a:rPr lang="en-US" dirty="0" err="1"/>
              <a:t>ver</a:t>
            </a:r>
            <a:r>
              <a:rPr lang="en-US" dirty="0"/>
              <a:t> un </a:t>
            </a:r>
            <a:r>
              <a:rPr lang="en-US" dirty="0" err="1"/>
              <a:t>libro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150" y="1765300"/>
            <a:ext cx="5651500" cy="4546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055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6172" y="3404890"/>
            <a:ext cx="4039728" cy="3453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Puedo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al rincon </a:t>
            </a:r>
            <a:r>
              <a:rPr lang="en-US" dirty="0" err="1"/>
              <a:t>acojedor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676400"/>
            <a:ext cx="5132280" cy="3352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Footlight MT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Footlight MT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P Template Pr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Footlight MT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16084</TotalTime>
  <Words>139</Words>
  <Application>Microsoft Macintosh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Footlight MT Light</vt:lpstr>
      <vt:lpstr>Wingdings</vt:lpstr>
      <vt:lpstr>Blank Presentation</vt:lpstr>
      <vt:lpstr>3_Blank Presentation</vt:lpstr>
      <vt:lpstr>1_TP Template Pre</vt:lpstr>
      <vt:lpstr>Yo me puedo calmar</vt:lpstr>
      <vt:lpstr>Yo puedo hacer muchas cosas.</vt:lpstr>
      <vt:lpstr>Hay veces que tengo mucha energia y estoy muy ocupado.</vt:lpstr>
      <vt:lpstr>Hay veces que me enojo…</vt:lpstr>
      <vt:lpstr>Puedo abrazar un juguete o a la maestra.</vt:lpstr>
      <vt:lpstr>Puedo respirar profundo desde mi pancita.</vt:lpstr>
      <vt:lpstr>Puedo pizotear fuerte y suave.</vt:lpstr>
      <vt:lpstr>Puedo ver un libro.</vt:lpstr>
      <vt:lpstr>Puedo ir al rincon acojedor.</vt:lpstr>
      <vt:lpstr>Cuando ya estoy calmado ya puedo ir a jugar.</vt:lpstr>
      <vt:lpstr>A ti como te gusta calmarte?</vt:lpstr>
    </vt:vector>
  </TitlesOfParts>
  <Company>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Alejandro Castillon</dc:creator>
  <cp:lastModifiedBy>Ruth Rodriguez</cp:lastModifiedBy>
  <cp:revision>351</cp:revision>
  <cp:lastPrinted>2015-12-14T22:51:29Z</cp:lastPrinted>
  <dcterms:created xsi:type="dcterms:W3CDTF">2017-01-12T02:26:24Z</dcterms:created>
  <dcterms:modified xsi:type="dcterms:W3CDTF">2021-08-20T20:12:55Z</dcterms:modified>
</cp:coreProperties>
</file>