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61" r:id="rId2"/>
    <p:sldId id="462" r:id="rId3"/>
    <p:sldId id="463" r:id="rId4"/>
    <p:sldId id="464" r:id="rId5"/>
    <p:sldId id="465" r:id="rId6"/>
    <p:sldId id="466" r:id="rId7"/>
    <p:sldId id="467" r:id="rId8"/>
    <p:sldId id="468" r:id="rId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/>
    <p:restoredTop sz="91360"/>
  </p:normalViewPr>
  <p:slideViewPr>
    <p:cSldViewPr>
      <p:cViewPr varScale="1">
        <p:scale>
          <a:sx n="98" d="100"/>
          <a:sy n="98" d="100"/>
        </p:scale>
        <p:origin x="24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3000"/>
            <a:ext cx="3962400" cy="2362200"/>
          </a:xfrm>
        </p:spPr>
        <p:txBody>
          <a:bodyPr/>
          <a:lstStyle/>
          <a:p>
            <a:r>
              <a:rPr lang="es-ES_tradnl" dirty="0"/>
              <a:t>I Can </a:t>
            </a:r>
            <a:r>
              <a:rPr lang="es-ES_tradnl" dirty="0" err="1"/>
              <a:t>Feel</a:t>
            </a:r>
            <a:r>
              <a:rPr lang="es-ES_tradnl" dirty="0"/>
              <a:t> </a:t>
            </a:r>
            <a:r>
              <a:rPr lang="es-ES_tradnl" dirty="0" err="1"/>
              <a:t>Different</a:t>
            </a:r>
            <a:r>
              <a:rPr lang="es-ES_tradnl" dirty="0"/>
              <a:t> </a:t>
            </a:r>
            <a:r>
              <a:rPr lang="es-ES_tradnl" dirty="0" err="1"/>
              <a:t>Feelings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E7B5A-BDAB-F049-A32A-BC6D98504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943" y="2286000"/>
            <a:ext cx="4038257" cy="40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Sometimes I feel sleepy.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80" y="1600200"/>
            <a:ext cx="3560440" cy="48768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DFE638-549C-AE48-BFC8-278B8E29D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90" y="1600200"/>
            <a:ext cx="32428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596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051" y="3962400"/>
            <a:ext cx="2621949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Sometimes I feel happy.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58" y="1364036"/>
            <a:ext cx="3507377" cy="27721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9" y="1417365"/>
            <a:ext cx="3846871" cy="2720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A8839-BD1A-9441-8B41-CF21A81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64" y="4136218"/>
            <a:ext cx="36576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6971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Sometimes I feel mad or angry.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997903"/>
            <a:ext cx="3809790" cy="2778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08" y="1997903"/>
            <a:ext cx="4181522" cy="27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695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35" y="1253353"/>
            <a:ext cx="7886700" cy="994172"/>
          </a:xfrm>
        </p:spPr>
        <p:txBody>
          <a:bodyPr/>
          <a:lstStyle/>
          <a:p>
            <a:r>
              <a:rPr lang="es-ES_tradnl" dirty="0"/>
              <a:t>Sometimes I feel sad.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35" y="2253025"/>
            <a:ext cx="3840404" cy="288863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738" y="2253025"/>
            <a:ext cx="4342262" cy="28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375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I feel excited! Hooray!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45" y="2125267"/>
            <a:ext cx="2225351" cy="261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02" y="3246596"/>
            <a:ext cx="1887298" cy="2835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667000"/>
            <a:ext cx="1938488" cy="2839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585" y="1066800"/>
            <a:ext cx="2105656" cy="28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972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Sometimes</a:t>
            </a:r>
            <a:r>
              <a:rPr lang="es-ES_tradnl" dirty="0"/>
              <a:t> I </a:t>
            </a:r>
            <a:r>
              <a:rPr lang="es-ES_tradnl" dirty="0" err="1"/>
              <a:t>feel</a:t>
            </a:r>
            <a:r>
              <a:rPr lang="es-ES_tradnl" dirty="0"/>
              <a:t> </a:t>
            </a:r>
            <a:r>
              <a:rPr lang="es-ES_tradnl" dirty="0" err="1"/>
              <a:t>surprised</a:t>
            </a:r>
            <a:r>
              <a:rPr lang="es-ES_tradnl" dirty="0"/>
              <a:t>. 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86" y="2125266"/>
            <a:ext cx="2239633" cy="336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766" y="2125266"/>
            <a:ext cx="2581449" cy="336470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418" y="2125264"/>
            <a:ext cx="3989348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1638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There</a:t>
            </a:r>
            <a:r>
              <a:rPr lang="es-ES_tradnl" dirty="0"/>
              <a:t> are </a:t>
            </a:r>
            <a:r>
              <a:rPr lang="es-ES_tradnl" dirty="0" err="1"/>
              <a:t>many</a:t>
            </a:r>
            <a:r>
              <a:rPr lang="es-ES_tradnl" dirty="0"/>
              <a:t> </a:t>
            </a:r>
            <a:r>
              <a:rPr lang="es-ES_tradnl" dirty="0" err="1"/>
              <a:t>feelings</a:t>
            </a:r>
            <a:r>
              <a:rPr lang="es-ES_tradnl" dirty="0"/>
              <a:t> I can </a:t>
            </a:r>
            <a:r>
              <a:rPr lang="es-ES_tradnl" dirty="0" err="1"/>
              <a:t>feel</a:t>
            </a:r>
            <a:r>
              <a:rPr lang="es-ES_tradnl" dirty="0"/>
              <a:t>.  </a:t>
            </a:r>
            <a:r>
              <a:rPr lang="es-ES_tradnl" dirty="0" err="1"/>
              <a:t>How</a:t>
            </a:r>
            <a:r>
              <a:rPr lang="es-ES_tradnl" dirty="0"/>
              <a:t> do I </a:t>
            </a:r>
            <a:r>
              <a:rPr lang="es-ES_tradnl" dirty="0" err="1"/>
              <a:t>feel</a:t>
            </a:r>
            <a:r>
              <a:rPr lang="es-ES_tradnl" dirty="0"/>
              <a:t> </a:t>
            </a:r>
            <a:r>
              <a:rPr lang="es-ES_tradnl" dirty="0" err="1"/>
              <a:t>now</a:t>
            </a:r>
            <a:r>
              <a:rPr lang="es-ES_tradnl" dirty="0"/>
              <a:t>?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90631"/>
            <a:ext cx="4102100" cy="3175000"/>
          </a:xfr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3791" y="2173698"/>
            <a:ext cx="4582391" cy="31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F42EC-C2C9-9F46-B271-B2516197ADAB}"/>
              </a:ext>
            </a:extLst>
          </p:cNvPr>
          <p:cNvSpPr txBox="1"/>
          <p:nvPr/>
        </p:nvSpPr>
        <p:spPr>
          <a:xfrm>
            <a:off x="400050" y="6276975"/>
            <a:ext cx="55819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Created by WestEd Teaching Pyramid – www.CAinclusion.org/teachingpyramid</a:t>
            </a:r>
            <a:endParaRPr lang="en-US" sz="12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925912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21032</TotalTime>
  <Words>66</Words>
  <Application>Microsoft Macintosh PowerPoint</Application>
  <PresentationFormat>On-screen Show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Footlight MT Light</vt:lpstr>
      <vt:lpstr>Wingdings</vt:lpstr>
      <vt:lpstr>Blank Presentation</vt:lpstr>
      <vt:lpstr>I Can Feel Different Feelings</vt:lpstr>
      <vt:lpstr>Sometimes I feel sleepy.  </vt:lpstr>
      <vt:lpstr>Sometimes I feel happy. </vt:lpstr>
      <vt:lpstr>Sometimes I feel mad or angry. </vt:lpstr>
      <vt:lpstr>Sometimes I feel sad. </vt:lpstr>
      <vt:lpstr>Sometimes I feel excited! Hooray!</vt:lpstr>
      <vt:lpstr>Sometimes I feel surprised.  </vt:lpstr>
      <vt:lpstr>There are many feelings I can feel.  How do I feel now? 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Ruth Rodriguez</cp:lastModifiedBy>
  <cp:revision>174</cp:revision>
  <cp:lastPrinted>2012-05-01T21:30:25Z</cp:lastPrinted>
  <dcterms:created xsi:type="dcterms:W3CDTF">2012-05-01T21:26:52Z</dcterms:created>
  <dcterms:modified xsi:type="dcterms:W3CDTF">2021-08-20T20:36:55Z</dcterms:modified>
</cp:coreProperties>
</file>