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61" r:id="rId2"/>
    <p:sldId id="462" r:id="rId3"/>
    <p:sldId id="463" r:id="rId4"/>
    <p:sldId id="464" r:id="rId5"/>
    <p:sldId id="465" r:id="rId6"/>
    <p:sldId id="466" r:id="rId7"/>
    <p:sldId id="467" r:id="rId8"/>
    <p:sldId id="468" r:id="rId9"/>
    <p:sldId id="469" r:id="rId10"/>
    <p:sldId id="470" r:id="rId11"/>
    <p:sldId id="471" r:id="rId12"/>
    <p:sldId id="472" r:id="rId13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CBBDD0"/>
    <a:srgbClr val="B0ABDD"/>
    <a:srgbClr val="ABA3CE"/>
    <a:srgbClr val="D1C4F3"/>
    <a:srgbClr val="00FF00"/>
    <a:srgbClr val="FF8000"/>
    <a:srgbClr val="218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9"/>
    <p:restoredTop sz="91345"/>
  </p:normalViewPr>
  <p:slideViewPr>
    <p:cSldViewPr>
      <p:cViewPr varScale="1">
        <p:scale>
          <a:sx n="102" d="100"/>
          <a:sy n="102" d="100"/>
        </p:scale>
        <p:origin x="21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384" y="-12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18B2777-5692-694B-99E5-73D4C2220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9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ABED024-EA47-0E4C-A059-98CDE4B40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914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3852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5" name="Picture 7" descr="tp_logo_landscap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457200"/>
            <a:ext cx="76962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685800" y="2308225"/>
            <a:ext cx="7772400" cy="1905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94225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19064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82698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530222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245970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700700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33594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6608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33655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23554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236937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314084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5764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93464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9695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28493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15892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19826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6" descr="tp_logo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562600"/>
            <a:ext cx="10493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</p:sldLayoutIdLst>
  <p:transition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528F9C-C309-F94D-8DC3-5A90658F4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395" y="1981200"/>
            <a:ext cx="8763000" cy="1905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latin typeface="Verdana" charset="0"/>
              </a:rPr>
              <a:t>What Do We Do In Circle?</a:t>
            </a:r>
            <a:br>
              <a:rPr lang="en-US" altLang="en-US" dirty="0">
                <a:solidFill>
                  <a:schemeClr val="accent2"/>
                </a:solidFill>
                <a:latin typeface="Verdana" charset="0"/>
              </a:rPr>
            </a:br>
            <a:endParaRPr lang="en-US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208F99A-9223-3843-A08C-147781CC0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33700"/>
            <a:ext cx="5181599" cy="363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348847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3CE64-13E0-7C49-B2AF-E23272199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7772400" cy="6096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b="1" u="sng" dirty="0">
                <a:latin typeface="Verdana" charset="0"/>
              </a:rPr>
              <a:t>The Circle Rules are</a:t>
            </a:r>
            <a:r>
              <a:rPr lang="en-US" altLang="en-US" dirty="0">
                <a:latin typeface="Verdana" charset="0"/>
              </a:rPr>
              <a:t>:</a:t>
            </a:r>
          </a:p>
          <a:p>
            <a:pPr eaLnBrk="1" hangingPunct="1">
              <a:defRPr/>
            </a:pPr>
            <a:endParaRPr lang="en-US" altLang="en-US" dirty="0">
              <a:latin typeface="Verdana" charset="0"/>
            </a:endParaRPr>
          </a:p>
          <a:p>
            <a:pPr eaLnBrk="1" hangingPunct="1">
              <a:defRPr/>
            </a:pPr>
            <a:r>
              <a:rPr lang="en-US" altLang="en-US" dirty="0">
                <a:latin typeface="Verdana" charset="0"/>
              </a:rPr>
              <a:t>I sit on my seat.</a:t>
            </a:r>
          </a:p>
          <a:p>
            <a:pPr eaLnBrk="1" hangingPunct="1">
              <a:defRPr/>
            </a:pPr>
            <a:endParaRPr lang="en-US" altLang="en-US" dirty="0">
              <a:latin typeface="Verdana" charset="0"/>
            </a:endParaRPr>
          </a:p>
          <a:p>
            <a:pPr eaLnBrk="1" hangingPunct="1">
              <a:defRPr/>
            </a:pPr>
            <a:r>
              <a:rPr lang="en-US" altLang="en-US" dirty="0">
                <a:latin typeface="Verdana" charset="0"/>
              </a:rPr>
              <a:t>I look at the teacher.</a:t>
            </a:r>
          </a:p>
          <a:p>
            <a:pPr marL="0" indent="0" eaLnBrk="1" hangingPunct="1">
              <a:buNone/>
              <a:defRPr/>
            </a:pPr>
            <a:endParaRPr lang="en-US" altLang="en-US" dirty="0">
              <a:latin typeface="Verdana" charset="0"/>
            </a:endParaRPr>
          </a:p>
          <a:p>
            <a:pPr eaLnBrk="1" hangingPunct="1">
              <a:defRPr/>
            </a:pPr>
            <a:r>
              <a:rPr lang="en-US" altLang="en-US" dirty="0">
                <a:latin typeface="Verdana" charset="0"/>
              </a:rPr>
              <a:t>I listen.</a:t>
            </a:r>
          </a:p>
          <a:p>
            <a:pPr marL="0" indent="0" eaLnBrk="1" hangingPunct="1">
              <a:buNone/>
              <a:defRPr/>
            </a:pPr>
            <a:endParaRPr lang="en-US" altLang="en-US" dirty="0">
              <a:latin typeface="Verdana" charset="0"/>
            </a:endParaRPr>
          </a:p>
          <a:p>
            <a:pPr eaLnBrk="1" hangingPunct="1">
              <a:defRPr/>
            </a:pPr>
            <a:r>
              <a:rPr lang="en-US" altLang="en-US" dirty="0">
                <a:latin typeface="Verdana" charset="0"/>
              </a:rPr>
              <a:t>I have quiet hands.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C249601-B542-8041-8D3F-BE662AC05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952500"/>
            <a:ext cx="3200400" cy="48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04898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25E3-D25D-D04B-9108-CC007022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257800"/>
            <a:ext cx="7620000" cy="1143000"/>
          </a:xfrm>
        </p:spPr>
        <p:txBody>
          <a:bodyPr/>
          <a:lstStyle/>
          <a:p>
            <a:br>
              <a:rPr lang="en-US" altLang="en-US" dirty="0">
                <a:latin typeface="Verdana" charset="0"/>
              </a:rPr>
            </a:br>
            <a:r>
              <a:rPr lang="en-US" altLang="en-US" dirty="0">
                <a:latin typeface="Verdana" charset="0"/>
              </a:rPr>
              <a:t>Circle is fun when we all try to follow the rules.</a:t>
            </a:r>
            <a:br>
              <a:rPr lang="en-US" altLang="en-US" dirty="0">
                <a:latin typeface="Verdana" charset="0"/>
              </a:rPr>
            </a:b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8D1D9B8-0967-0741-ABDC-4636C956B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29" y="381000"/>
            <a:ext cx="7315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290657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F17F0-0A93-8245-99A2-2F529629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77007"/>
            <a:ext cx="7595394" cy="1475984"/>
          </a:xfrm>
        </p:spPr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  <a:latin typeface="Verdana" charset="0"/>
              </a:rPr>
              <a:t>Cut out “sit picture”, laminate, place rough Velcro on back side, and Velcro to carpet in front of child’s seat in circle.  This will act as a visual cue to the child.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2F51777-8CB3-7F4A-A40E-C95A5E21FEF8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1981200" y="3609470"/>
            <a:ext cx="9541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en-US" altLang="en-US" b="1" dirty="0">
                <a:latin typeface="Verdana" charset="0"/>
              </a:rPr>
              <a:t>Sit.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8866D2C-3626-6A4A-87FF-8546B9492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66800"/>
            <a:ext cx="3182153" cy="3105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F6F3F3D0-0C2E-3D4A-A396-98F2EDF27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847" y="1066800"/>
            <a:ext cx="3182152" cy="310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3A929183-7BF5-494C-A4F7-D20E1CB52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693" y="3647399"/>
            <a:ext cx="9541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08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altLang="en-US" b="1" kern="0" dirty="0">
                <a:latin typeface="Verdana" charset="0"/>
              </a:rPr>
              <a:t>Sit.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13B17AF5-CE83-B14F-9E6F-B3CB49B52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3706" y="2657662"/>
            <a:ext cx="636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dirty="0">
                <a:latin typeface="Verdana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425046113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AAB3-8B6B-2648-99B3-28ABC679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06" y="5334000"/>
            <a:ext cx="8153400" cy="1219200"/>
          </a:xfrm>
        </p:spPr>
        <p:txBody>
          <a:bodyPr/>
          <a:lstStyle/>
          <a:p>
            <a:br>
              <a:rPr lang="en-US" altLang="en-US" dirty="0">
                <a:latin typeface="Verdana" charset="0"/>
              </a:rPr>
            </a:br>
            <a:r>
              <a:rPr lang="en-US" altLang="en-US" dirty="0">
                <a:latin typeface="Verdana" charset="0"/>
              </a:rPr>
              <a:t>Everyone can go to circle and sit on their seat.</a:t>
            </a:r>
            <a:br>
              <a:rPr lang="en-US" altLang="en-US" dirty="0">
                <a:latin typeface="Verdana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BE084-5425-614D-BB36-D5ED76524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06" y="442586"/>
            <a:ext cx="7772400" cy="374841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B6392DD-4D45-6649-B7BB-82D0541E9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6" y="361950"/>
            <a:ext cx="44005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02A9D88-0066-2645-87DE-EF98F4D18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56" y="2525017"/>
            <a:ext cx="3924038" cy="279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360844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DF57-3519-B04C-BF61-1A7126E0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68" y="245301"/>
            <a:ext cx="8153400" cy="1143000"/>
          </a:xfrm>
        </p:spPr>
        <p:txBody>
          <a:bodyPr/>
          <a:lstStyle/>
          <a:p>
            <a:br>
              <a:rPr lang="en-US" altLang="en-US" dirty="0">
                <a:latin typeface="Verdana" charset="0"/>
              </a:rPr>
            </a:br>
            <a:r>
              <a:rPr lang="en-US" altLang="en-US" sz="3200" dirty="0">
                <a:latin typeface="Verdana" charset="0"/>
              </a:rPr>
              <a:t>I can sit and look at the teacher.</a:t>
            </a:r>
            <a:br>
              <a:rPr lang="en-US" altLang="en-US" sz="3200" dirty="0">
                <a:latin typeface="Verdana" charset="0"/>
              </a:rPr>
            </a:br>
            <a:endParaRPr lang="en-US" sz="3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3FA368-3A4B-814F-8FA8-1B0F75FEF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7" y="1259909"/>
            <a:ext cx="3657600" cy="433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49FFD3D0-2873-2040-9826-0BA784442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32" y="1847067"/>
            <a:ext cx="3962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FCFC04-64F9-7541-BA3A-652081EFF014}"/>
              </a:ext>
            </a:extLst>
          </p:cNvPr>
          <p:cNvSpPr txBox="1">
            <a:spLocks/>
          </p:cNvSpPr>
          <p:nvPr/>
        </p:nvSpPr>
        <p:spPr bwMode="auto">
          <a:xfrm>
            <a:off x="338200" y="5534417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latin typeface="Verdana" charset="0"/>
              </a:rPr>
              <a:t>I can also listen with my ears to</a:t>
            </a:r>
          </a:p>
          <a:p>
            <a:pPr eaLnBrk="1" hangingPunct="1">
              <a:defRPr/>
            </a:pPr>
            <a:r>
              <a:rPr lang="en-US" altLang="en-US" sz="3200" dirty="0">
                <a:latin typeface="Verdana" charset="0"/>
              </a:rPr>
              <a:t> what the teacher says.</a:t>
            </a:r>
          </a:p>
        </p:txBody>
      </p:sp>
    </p:spTree>
    <p:extLst>
      <p:ext uri="{BB962C8B-B14F-4D97-AF65-F5344CB8AC3E}">
        <p14:creationId xmlns:p14="http://schemas.microsoft.com/office/powerpoint/2010/main" val="3165446539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1B3E-5DCE-A149-918B-9CAF266F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>
                <a:latin typeface="Verdana" charset="0"/>
              </a:rPr>
            </a:br>
            <a:r>
              <a:rPr lang="en-US" altLang="en-US" dirty="0">
                <a:latin typeface="Verdana" charset="0"/>
              </a:rPr>
              <a:t>When we are in circle, I can keep my hands to myself.</a:t>
            </a:r>
            <a:br>
              <a:rPr lang="en-US" altLang="en-US" dirty="0">
                <a:latin typeface="Verdana" charset="0"/>
              </a:rPr>
            </a:b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BF724C9-BD22-CD41-AA60-1EBD0DB81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676400"/>
            <a:ext cx="650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878803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32760-664F-904E-8768-A6D1B8D51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486400"/>
            <a:ext cx="8153400" cy="1143000"/>
          </a:xfrm>
        </p:spPr>
        <p:txBody>
          <a:bodyPr/>
          <a:lstStyle/>
          <a:p>
            <a:br>
              <a:rPr lang="en-US" altLang="en-US" dirty="0">
                <a:latin typeface="Verdana" charset="0"/>
              </a:rPr>
            </a:br>
            <a:r>
              <a:rPr lang="en-US" altLang="en-US" dirty="0">
                <a:latin typeface="Verdana" charset="0"/>
              </a:rPr>
              <a:t>When the class listens, I can listen.</a:t>
            </a:r>
            <a:br>
              <a:rPr lang="en-US" altLang="en-US" dirty="0">
                <a:latin typeface="Verdana" charset="0"/>
              </a:rPr>
            </a:b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69158D8-82DB-654F-8BB7-60C4C1BAC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49431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22034-C987-B54A-8666-CC23DAF3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11" y="2057400"/>
            <a:ext cx="3794843" cy="32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143607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B772-9EBC-0A40-8433-5CCF9B00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>
                <a:latin typeface="Verdana" panose="020B0604030504040204" pitchFamily="34" charset="0"/>
              </a:rPr>
            </a:br>
            <a:r>
              <a:rPr lang="en-US" altLang="en-US" dirty="0">
                <a:latin typeface="Verdana" panose="020B0604030504040204" pitchFamily="34" charset="0"/>
              </a:rPr>
              <a:t>When the class sings, I can sing. </a:t>
            </a:r>
            <a:br>
              <a:rPr lang="en-US" altLang="en-US" dirty="0">
                <a:latin typeface="Verdana" panose="020B0604030504040204" pitchFamily="34" charset="0"/>
              </a:rPr>
            </a:b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0E8DC4B-6980-6A43-A0DF-62B61A784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8006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4B8223-4BCB-E946-9B03-BC4F93386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48266"/>
            <a:ext cx="2814638" cy="366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346169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DF213-DF72-334E-B647-652E18DC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219200"/>
          </a:xfrm>
        </p:spPr>
        <p:txBody>
          <a:bodyPr/>
          <a:lstStyle/>
          <a:p>
            <a:br>
              <a:rPr lang="en-US" altLang="en-US" dirty="0">
                <a:latin typeface="Verdana" panose="020B0604030504040204" pitchFamily="34" charset="0"/>
              </a:rPr>
            </a:br>
            <a:r>
              <a:rPr lang="en-US" altLang="en-US" dirty="0">
                <a:latin typeface="Verdana" panose="020B0604030504040204" pitchFamily="34" charset="0"/>
              </a:rPr>
              <a:t>When the teacher shares new things I can learn</a:t>
            </a:r>
            <a:br>
              <a:rPr lang="en-US" altLang="en-US" dirty="0">
                <a:latin typeface="Verdana" panose="020B0604030504040204" pitchFamily="34" charset="0"/>
              </a:rPr>
            </a:b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F1D484-91BC-E746-A56B-1B0EEB690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086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595574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02A50-2EFD-2440-A712-4CD6A3BB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>
                <a:latin typeface="Verdana" panose="020B0604030504040204" pitchFamily="34" charset="0"/>
              </a:rPr>
            </a:br>
            <a:r>
              <a:rPr lang="en-US" altLang="en-US" dirty="0">
                <a:latin typeface="Verdana" panose="020B0604030504040204" pitchFamily="34" charset="0"/>
              </a:rPr>
              <a:t>When the teacher wants us to be quiet, I can be quiet</a:t>
            </a:r>
            <a:br>
              <a:rPr lang="en-US" altLang="en-US" dirty="0">
                <a:latin typeface="Verdana" panose="020B0604030504040204" pitchFamily="34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701302-8286-154B-A785-F56BA9899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790700"/>
            <a:ext cx="462959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4964AA7-4AFD-F542-BC15-A2021EE77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67" y="2590800"/>
            <a:ext cx="3162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704808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6E634-FDFD-2B4D-85B0-ADF91442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>
                <a:latin typeface="Verdana" panose="020B0604030504040204" pitchFamily="34" charset="0"/>
              </a:rPr>
            </a:br>
            <a:r>
              <a:rPr lang="en-US" altLang="en-US" dirty="0">
                <a:latin typeface="Verdana" panose="020B0604030504040204" pitchFamily="34" charset="0"/>
              </a:rPr>
              <a:t>When the teachers says we can dance, I can dance</a:t>
            </a:r>
            <a:br>
              <a:rPr lang="en-US" altLang="en-US" dirty="0">
                <a:latin typeface="Verdana" panose="020B0604030504040204" pitchFamily="34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C17504-AA50-BC48-A5FC-F65702011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086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352035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21057</TotalTime>
  <Words>205</Words>
  <Application>Microsoft Macintosh PowerPoint</Application>
  <PresentationFormat>On-screen Show (4:3)</PresentationFormat>
  <Paragraphs>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Footlight MT Light</vt:lpstr>
      <vt:lpstr>Times New Roman</vt:lpstr>
      <vt:lpstr>Verdana</vt:lpstr>
      <vt:lpstr>Wingdings</vt:lpstr>
      <vt:lpstr>Blank Presentation</vt:lpstr>
      <vt:lpstr>What Do We Do In Circle? </vt:lpstr>
      <vt:lpstr> Everyone can go to circle and sit on their seat. </vt:lpstr>
      <vt:lpstr> I can sit and look at the teacher. </vt:lpstr>
      <vt:lpstr> When we are in circle, I can keep my hands to myself. </vt:lpstr>
      <vt:lpstr> When the class listens, I can listen. </vt:lpstr>
      <vt:lpstr> When the class sings, I can sing.  </vt:lpstr>
      <vt:lpstr> When the teacher shares new things I can learn </vt:lpstr>
      <vt:lpstr> When the teacher wants us to be quiet, I can be quiet </vt:lpstr>
      <vt:lpstr> When the teachers says we can dance, I can dance </vt:lpstr>
      <vt:lpstr>PowerPoint Presentation</vt:lpstr>
      <vt:lpstr> Circle is fun when we all try to follow the rules. </vt:lpstr>
      <vt:lpstr>Cut out “sit picture”, laminate, place rough Velcro on back side, and Velcro to carpet in front of child’s seat in circle.  This will act as a visual cue to the child.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Castillon</dc:creator>
  <cp:lastModifiedBy>Ruth Rodriguez</cp:lastModifiedBy>
  <cp:revision>176</cp:revision>
  <cp:lastPrinted>2012-05-01T21:30:25Z</cp:lastPrinted>
  <dcterms:created xsi:type="dcterms:W3CDTF">2012-05-01T21:26:52Z</dcterms:created>
  <dcterms:modified xsi:type="dcterms:W3CDTF">2021-08-31T01:33:07Z</dcterms:modified>
</cp:coreProperties>
</file>