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461" r:id="rId2"/>
    <p:sldId id="462" r:id="rId3"/>
    <p:sldId id="463" r:id="rId4"/>
    <p:sldId id="464" r:id="rId5"/>
    <p:sldId id="465" r:id="rId6"/>
    <p:sldId id="466" r:id="rId7"/>
    <p:sldId id="467" r:id="rId8"/>
    <p:sldId id="469" r:id="rId9"/>
    <p:sldId id="470" r:id="rId10"/>
    <p:sldId id="471" r:id="rId11"/>
    <p:sldId id="472" r:id="rId12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CBBDD0"/>
    <a:srgbClr val="B0ABDD"/>
    <a:srgbClr val="ABA3CE"/>
    <a:srgbClr val="D1C4F3"/>
    <a:srgbClr val="00FF00"/>
    <a:srgbClr val="FF8000"/>
    <a:srgbClr val="218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9"/>
    <p:restoredTop sz="91345"/>
  </p:normalViewPr>
  <p:slideViewPr>
    <p:cSldViewPr>
      <p:cViewPr>
        <p:scale>
          <a:sx n="118" d="100"/>
          <a:sy n="118" d="100"/>
        </p:scale>
        <p:origin x="144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384" y="-120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Teaching Pyramid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Updated January 2011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WestEd Center for Child &amp; Family Studies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318B2777-5692-694B-99E5-73D4C2220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89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Teaching Pyramid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Updated January 2011</a:t>
            </a:r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WestEd Center for Child &amp; Family Studies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3ABED024-EA47-0E4C-A059-98CDE4B40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9142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 userDrawn="1"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rgbClr val="3852A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5" name="Picture 7" descr="tp_logo_landscap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" y="457200"/>
            <a:ext cx="769620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685800" y="2308225"/>
            <a:ext cx="7772400" cy="1905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94225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6190644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826986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383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9626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5302221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245970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7007001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4335943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6608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733655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47800"/>
            <a:ext cx="8229600" cy="4495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1235544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7236937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9314084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75764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6934642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696953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284933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8115892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198264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8"/>
          <p:cNvSpPr>
            <a:spLocks noChangeArrowheads="1"/>
          </p:cNvSpPr>
          <p:nvPr userDrawn="1"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rgbClr val="00408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6" descr="tp_logo.pn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562600"/>
            <a:ext cx="10493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  <p:sldLayoutId id="2147484205" r:id="rId13"/>
    <p:sldLayoutId id="2147484206" r:id="rId14"/>
    <p:sldLayoutId id="2147484207" r:id="rId15"/>
    <p:sldLayoutId id="2147484208" r:id="rId16"/>
    <p:sldLayoutId id="2147484209" r:id="rId17"/>
  </p:sldLayoutIdLst>
  <p:transition>
    <p:zo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408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images.search.yahoo.com/images/view;_ylt=AwrTcXdsW.5ZsvUAWAounIlQ;_ylu=X3oDMTIycDV0aWdhBHNlYwNzcgRzbGsDaW1nBG9pZANjNmU3ZTgwZGRmMjU3MjVhOTY0ZWU1ZWY5MmJhYjRhZgRncG9zAzIEaXQDYmluZw--?.origin=&amp;back=https%3A%2F%2Fimages.search.yahoo.com%2Fyhs%2Fsearch%3Fp%3DSign%2Blanguage%2Bfor%2Bhelp%26n%3D60%26ei%3DUTF-8%26fr%3Dyhs-mozilla-002%26fr2%3Dsb-top-images.search.yahoo.com%26hsimp%3Dyhs-002%26hspart%3Dmozilla%26tab%3Dorganic%26ri%3D2&amp;w=274&amp;h=400&amp;imgurl=fivehundredeightysixsqft.files.wordpress.com%2F2011%2F12%2Fhelp.png&amp;rurl=https%3A%2F%2Ffivehundredeightysixsqft.wordpress.com%2F2011%2F12%2F27%2Feasy-asl%2F&amp;size=15.4KB&amp;name=Easy+ASL+%7C+586+square+feet&amp;p=Sign+language+for+help&amp;oid=c6e7e80ddf25725a964ee5ef92bab4af&amp;fr2=sb-top-images.search.yahoo.com&amp;fr=yhs-mozilla-002&amp;tt=Easy+ASL+%7C+586+square+feet&amp;b=0&amp;ni=84&amp;no=2&amp;ts=&amp;tab=organic&amp;sigr=123megvqs&amp;sigb=15lk2pghv&amp;sigi=11th4ootv&amp;sigt=10qi3mvuh&amp;sign=10qi3mvuh&amp;.crumb=Z4.TwCz2vGY&amp;fr=yhs-mozilla-002&amp;fr2=sb-top-images.search.yahoo.com&amp;hsimp=yhs-002&amp;hspart=mozill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search.yahoo.com/images/view;_ylt=AwrTcXzEWu5ZCzcAhNounIlQ;_ylu=X3oDMTIza3JtdmI2BHNlYwNzcgRzbGsDaW1nBG9pZAM1YjZjYjcyYWFkYTRmZjg1ZDM3ZGJhZmNhYmFhNjczMgRncG9zAzE3BGl0A2Jpbmc-?.origin=&amp;back=https%3A%2F%2Fimages.search.yahoo.com%2Fyhs%2Fsearch%3Fp%3DSign%2Bfor%2Bstop%26fr%3Dyhs-mozilla-002%26fr2%3Dpiv-web%26hsimp%3Dyhs-002%26hspart%3Dmozilla%26tab%3Dorganic%26ri%3D17&amp;w=800&amp;h=800&amp;imgurl=images.roadtrafficsigns.com%2Fimg%2Flg%2FK%2Fhand-symbol-stop-sign-k2-0610.png&amp;rurl=http%3A%2F%2Fwww.roadtrafficsigns.com%2Fhand-symbol-stop-sign%2Fsku-k2-0610&amp;size=67.0KB&amp;name=Hand+Symbol+%3Cb%3EStop%3C%2Fb%3E+%3Cb%3ESign%3C%2Fb%3E%2C+SKU%3A+K2-0610&amp;p=Sign+for+stop&amp;oid=5b6cb72aada4ff85d37dbafcabaa6732&amp;fr2=piv-web&amp;fr=yhs-mozilla-002&amp;tt=Hand+Symbol+%3Cb%3EStop%3C%2Fb%3E+%3Cb%3ESign%3C%2Fb%3E%2C+SKU%3A+K2-0610&amp;b=0&amp;ni=21&amp;no=17&amp;ts=&amp;tab=organic&amp;sigr=121cacmoo&amp;sigb=148dancah&amp;sigi=126c557ch&amp;sigt=11h37j27s&amp;sign=11h37j27s&amp;.crumb=Z4.TwCz2vGY&amp;fr=yhs-mozilla-002&amp;fr2=piv-web&amp;hsimp=yhs-002&amp;hspart=mozilla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8600" y="1295400"/>
            <a:ext cx="6794326" cy="2362200"/>
          </a:xfrm>
        </p:spPr>
        <p:txBody>
          <a:bodyPr/>
          <a:lstStyle/>
          <a:p>
            <a:r>
              <a:rPr lang="en-US" dirty="0"/>
              <a:t>When I Need Space</a:t>
            </a:r>
            <a:endParaRPr lang="es-ES_trad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6C0E76-334D-2945-B24A-DDB3A4AD6E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819400"/>
            <a:ext cx="578416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48847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717C-2661-634A-96C5-56379996B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can ask the teacher for “help”.</a:t>
            </a:r>
          </a:p>
        </p:txBody>
      </p:sp>
      <p:pic>
        <p:nvPicPr>
          <p:cNvPr id="4" name="Picture 5" descr="https://tse2.mm.bing.net/th?id=OIP.OYUWswmvXMgTC7YuFx7mMgDNEs&amp;pid=15.1&amp;P=0&amp;w=300&amp;h=300">
            <a:hlinkClick r:id="rId2"/>
            <a:extLst>
              <a:ext uri="{FF2B5EF4-FFF2-40B4-BE49-F238E27FC236}">
                <a16:creationId xmlns:a16="http://schemas.microsoft.com/office/drawing/2014/main" id="{4980A6F1-2651-6A4A-8DCF-EA542E9250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0250"/>
            <a:ext cx="19431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E1B649-EAD9-9A40-989D-5BEE30DD4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189" y="1828800"/>
            <a:ext cx="5244543" cy="393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893704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97A96-7FE9-1248-A04D-D665D4CD4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feels good to know how to get space when I need it.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6CEAD7-36B5-144C-BF79-369B44964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57" t="15761" r="1057"/>
          <a:stretch/>
        </p:blipFill>
        <p:spPr>
          <a:xfrm>
            <a:off x="304801" y="1875106"/>
            <a:ext cx="2667000" cy="36655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7F46D1-1607-D54B-A979-C704F7478A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713" y="2401540"/>
            <a:ext cx="3238499" cy="3139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762DFB-F222-F14E-AAF6-A3CF71C00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124" y="1752600"/>
            <a:ext cx="2133600" cy="36655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60D6F5-E876-B445-B978-EAA73DCCEF0E}"/>
              </a:ext>
            </a:extLst>
          </p:cNvPr>
          <p:cNvSpPr txBox="1"/>
          <p:nvPr/>
        </p:nvSpPr>
        <p:spPr>
          <a:xfrm>
            <a:off x="400050" y="6276975"/>
            <a:ext cx="558197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kern="0" dirty="0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Created by WestEd Teaching Pyramid – www.CAinclusion.org/teachingpyramid</a:t>
            </a:r>
            <a:endParaRPr lang="en-US" sz="1200" dirty="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6536118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280" y="276135"/>
            <a:ext cx="8153400" cy="1143000"/>
          </a:xfrm>
        </p:spPr>
        <p:txBody>
          <a:bodyPr/>
          <a:lstStyle/>
          <a:p>
            <a:r>
              <a:rPr lang="en-US" dirty="0"/>
              <a:t>I like to play at school.</a:t>
            </a:r>
            <a:endParaRPr lang="es-ES_tradnl" dirty="0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76F4932E-6E93-7649-B2A3-A786EF371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08" y="3073727"/>
            <a:ext cx="3930927" cy="3283384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986FC2-22D9-2443-9A10-51C5F6309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1401390"/>
            <a:ext cx="4377847" cy="32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5963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Sometimes I have a hard time.</a:t>
            </a:r>
            <a:r>
              <a:rPr lang="es-ES_tradnl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7F595D-A96E-F945-8662-A06A28B4C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905000"/>
            <a:ext cx="4491772" cy="2895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CB49D1-4C15-9B4B-9F48-D053ABA03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07658"/>
            <a:ext cx="3109695" cy="466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26971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Someone may get too close to what I am working on.</a:t>
            </a:r>
            <a:endParaRPr lang="es-ES_tradnl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EDD96F85-F31A-9345-BBEA-58BAE1F05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124" y="1752600"/>
            <a:ext cx="6137552" cy="409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96954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010" y="381000"/>
            <a:ext cx="7886700" cy="1295400"/>
          </a:xfrm>
        </p:spPr>
        <p:txBody>
          <a:bodyPr/>
          <a:lstStyle/>
          <a:p>
            <a:r>
              <a:rPr lang="en-US" dirty="0"/>
              <a:t>This might make me feel angry, really angry.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8B957E-6CAD-B14A-A640-2EACD30C5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82" y="1940261"/>
            <a:ext cx="2538414" cy="3892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CD5577-2DD5-1743-A76A-90E3F7A671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991288"/>
            <a:ext cx="2561166" cy="3841749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96DC694F-1DD3-CB4F-BCD3-44770670C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605" y="1991288"/>
            <a:ext cx="2937105" cy="381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43751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9833"/>
            <a:ext cx="8153400" cy="2057400"/>
          </a:xfrm>
        </p:spPr>
        <p:txBody>
          <a:bodyPr/>
          <a:lstStyle/>
          <a:p>
            <a:r>
              <a:rPr lang="en-US" sz="3600" dirty="0"/>
              <a:t>Feeling angry is OK, however these are things I can do to get calm.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A62F5282-FC67-7340-B562-9F3BD634D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1676399"/>
            <a:ext cx="3276600" cy="4914901"/>
          </a:xfrm>
        </p:spPr>
      </p:pic>
    </p:spTree>
    <p:extLst>
      <p:ext uri="{BB962C8B-B14F-4D97-AF65-F5344CB8AC3E}">
        <p14:creationId xmlns:p14="http://schemas.microsoft.com/office/powerpoint/2010/main" val="1228159726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some deep belly breaths.</a:t>
            </a:r>
            <a:endParaRPr lang="es-ES_tradnl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D5BDCB48-044F-3F40-B14F-5E3356F0D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24000"/>
            <a:ext cx="5096933" cy="509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16383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8E2AB-8617-5348-88B5-A92BF9CB4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my words or signs to say what I need, like “Stop”.</a:t>
            </a:r>
          </a:p>
        </p:txBody>
      </p:sp>
      <p:pic>
        <p:nvPicPr>
          <p:cNvPr id="7" name="Picture 7" descr="https://www.wpclipart.com/sign_language/ASL_words/ASL_stop.png">
            <a:extLst>
              <a:ext uri="{FF2B5EF4-FFF2-40B4-BE49-F238E27FC236}">
                <a16:creationId xmlns:a16="http://schemas.microsoft.com/office/drawing/2014/main" id="{92D9EA04-EA71-1046-9193-9F3E518AD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3990975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https://tse4.mm.bing.net/th?id=OIP.Xfw3OlhEdgtqUnuu59nppwEsEs&amp;pid=15.1&amp;P=0&amp;w=300&amp;h=300">
            <a:hlinkClick r:id="rId3"/>
            <a:extLst>
              <a:ext uri="{FF2B5EF4-FFF2-40B4-BE49-F238E27FC236}">
                <a16:creationId xmlns:a16="http://schemas.microsoft.com/office/drawing/2014/main" id="{FE1D2615-0CB8-3449-8589-1440BA7BE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905000"/>
            <a:ext cx="3894666" cy="38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236469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34BAF-F233-4B4B-984E-E308C78D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can tell my friends, “I need space” please.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AA32B2-524F-1345-BA54-DBC4E832C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9800"/>
            <a:ext cx="3962400" cy="3287272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83C9E8E-92F2-D844-BC83-B774FA57F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2" y="2209800"/>
            <a:ext cx="3962398" cy="3287272"/>
          </a:xfrm>
        </p:spPr>
      </p:pic>
    </p:spTree>
    <p:extLst>
      <p:ext uri="{BB962C8B-B14F-4D97-AF65-F5344CB8AC3E}">
        <p14:creationId xmlns:p14="http://schemas.microsoft.com/office/powerpoint/2010/main" val="2159005432"/>
      </p:ext>
    </p:extLst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Footlight MT Light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21052</TotalTime>
  <Words>126</Words>
  <Application>Microsoft Macintosh PowerPoint</Application>
  <PresentationFormat>On-screen Show (4:3)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Footlight MT Light</vt:lpstr>
      <vt:lpstr>Wingdings</vt:lpstr>
      <vt:lpstr>Blank Presentation</vt:lpstr>
      <vt:lpstr>When I Need Space</vt:lpstr>
      <vt:lpstr>I like to play at school.</vt:lpstr>
      <vt:lpstr>Sometimes I have a hard time. </vt:lpstr>
      <vt:lpstr>Someone may get too close to what I am working on.</vt:lpstr>
      <vt:lpstr>This might make me feel angry, really angry.</vt:lpstr>
      <vt:lpstr>Feeling angry is OK, however these are things I can do to get calm.</vt:lpstr>
      <vt:lpstr>Take some deep belly breaths.</vt:lpstr>
      <vt:lpstr>Use my words or signs to say what I need, like “Stop”.</vt:lpstr>
      <vt:lpstr>I can tell my friends, “I need space” please.</vt:lpstr>
      <vt:lpstr>I can ask the teacher for “help”.</vt:lpstr>
      <vt:lpstr>It feels good to know how to get space when I need it.</vt:lpstr>
    </vt:vector>
  </TitlesOfParts>
  <Company>Family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Alejandro Castillon</dc:creator>
  <cp:lastModifiedBy>Ruth Rodriguez</cp:lastModifiedBy>
  <cp:revision>175</cp:revision>
  <cp:lastPrinted>2012-05-01T21:30:25Z</cp:lastPrinted>
  <dcterms:created xsi:type="dcterms:W3CDTF">2012-05-01T21:26:52Z</dcterms:created>
  <dcterms:modified xsi:type="dcterms:W3CDTF">2021-08-20T20:41:48Z</dcterms:modified>
</cp:coreProperties>
</file>