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61" r:id="rId2"/>
    <p:sldId id="494" r:id="rId3"/>
    <p:sldId id="479" r:id="rId4"/>
    <p:sldId id="463" r:id="rId5"/>
    <p:sldId id="464" r:id="rId6"/>
    <p:sldId id="465" r:id="rId7"/>
    <p:sldId id="466" r:id="rId8"/>
    <p:sldId id="467" r:id="rId9"/>
    <p:sldId id="468" r:id="rId10"/>
    <p:sldId id="478" r:id="rId11"/>
    <p:sldId id="469" r:id="rId12"/>
    <p:sldId id="470" r:id="rId13"/>
    <p:sldId id="471" r:id="rId14"/>
    <p:sldId id="472" r:id="rId15"/>
    <p:sldId id="473" r:id="rId16"/>
    <p:sldId id="474" r:id="rId17"/>
    <p:sldId id="495" r:id="rId18"/>
    <p:sldId id="492" r:id="rId19"/>
    <p:sldId id="493" r:id="rId20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CBBDD0"/>
    <a:srgbClr val="B0ABDD"/>
    <a:srgbClr val="ABA3CE"/>
    <a:srgbClr val="D1C4F3"/>
    <a:srgbClr val="00FF00"/>
    <a:srgbClr val="FF8000"/>
    <a:srgbClr val="218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0"/>
    <p:restoredTop sz="91242"/>
  </p:normalViewPr>
  <p:slideViewPr>
    <p:cSldViewPr>
      <p:cViewPr varScale="1">
        <p:scale>
          <a:sx n="98" d="100"/>
          <a:sy n="98" d="100"/>
        </p:scale>
        <p:origin x="21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384" y="-12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Teaching Pyramid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Updated January 2011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WestEd Center for Child &amp; Family Studies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318B2777-5692-694B-99E5-73D4C2220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89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Teaching Pyramid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Updated January 2011</a:t>
            </a:r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WestEd Center for Child &amp; Family Studies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3ABED024-EA47-0E4C-A059-98CDE4B40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9142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Teaching Pyramid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January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WestEd Center for Child &amp; Family Studies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BED024-EA47-0E4C-A059-98CDE4B400A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01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330200" y="304800"/>
            <a:ext cx="8458200" cy="6324600"/>
          </a:xfrm>
          <a:prstGeom prst="rect">
            <a:avLst/>
          </a:prstGeom>
          <a:noFill/>
          <a:ln w="25400">
            <a:solidFill>
              <a:srgbClr val="3852A4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5" name="Picture 7" descr="tp_logo_landscap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" y="457200"/>
            <a:ext cx="769620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85800" y="2308225"/>
            <a:ext cx="7772400" cy="1905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94225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6190644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8826986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381000"/>
            <a:ext cx="20383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59626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5302221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0245970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07007001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4335943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626608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733655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495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1235544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7236937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9314084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7576497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6934642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696953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284933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8115892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4198264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8"/>
          <p:cNvSpPr>
            <a:spLocks noChangeArrowheads="1"/>
          </p:cNvSpPr>
          <p:nvPr userDrawn="1"/>
        </p:nvSpPr>
        <p:spPr bwMode="auto">
          <a:xfrm>
            <a:off x="330200" y="304800"/>
            <a:ext cx="8458200" cy="6324600"/>
          </a:xfrm>
          <a:prstGeom prst="rect">
            <a:avLst/>
          </a:prstGeom>
          <a:noFill/>
          <a:ln w="25400">
            <a:solidFill>
              <a:srgbClr val="004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6" descr="tp_logo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5562600"/>
            <a:ext cx="10493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  <p:sldLayoutId id="2147484204" r:id="rId12"/>
    <p:sldLayoutId id="2147484205" r:id="rId13"/>
    <p:sldLayoutId id="2147484206" r:id="rId14"/>
    <p:sldLayoutId id="2147484207" r:id="rId15"/>
    <p:sldLayoutId id="2147484208" r:id="rId16"/>
    <p:sldLayoutId id="2147484209" r:id="rId17"/>
  </p:sldLayoutIdLst>
  <p:transition>
    <p:zo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08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86" y="5825922"/>
            <a:ext cx="8229600" cy="705682"/>
          </a:xfrm>
        </p:spPr>
        <p:txBody>
          <a:bodyPr/>
          <a:lstStyle/>
          <a:p>
            <a:r>
              <a:rPr lang="es-ES_tradnl" sz="2400" dirty="0" err="1">
                <a:solidFill>
                  <a:schemeClr val="tx1"/>
                </a:solidFill>
              </a:rPr>
              <a:t>When</a:t>
            </a:r>
            <a:r>
              <a:rPr lang="es-ES_tradnl" sz="2400" dirty="0">
                <a:solidFill>
                  <a:schemeClr val="tx1"/>
                </a:solidFill>
              </a:rPr>
              <a:t> I am at </a:t>
            </a:r>
            <a:r>
              <a:rPr lang="es-ES_tradnl" sz="2400" dirty="0" err="1">
                <a:solidFill>
                  <a:schemeClr val="tx1"/>
                </a:solidFill>
              </a:rPr>
              <a:t>school</a:t>
            </a:r>
            <a:r>
              <a:rPr lang="es-ES_tradnl" sz="2400" dirty="0">
                <a:solidFill>
                  <a:schemeClr val="tx1"/>
                </a:solidFill>
              </a:rPr>
              <a:t> and I </a:t>
            </a:r>
            <a:r>
              <a:rPr lang="es-ES_tradnl" sz="2400" dirty="0" err="1">
                <a:solidFill>
                  <a:schemeClr val="tx1"/>
                </a:solidFill>
              </a:rPr>
              <a:t>need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help</a:t>
            </a:r>
            <a:r>
              <a:rPr lang="es-ES_tradnl" sz="2400" dirty="0">
                <a:solidFill>
                  <a:schemeClr val="tx1"/>
                </a:solidFill>
              </a:rPr>
              <a:t> to </a:t>
            </a:r>
            <a:r>
              <a:rPr lang="es-ES_tradnl" sz="2400" dirty="0" err="1">
                <a:solidFill>
                  <a:schemeClr val="tx1"/>
                </a:solidFill>
              </a:rPr>
              <a:t>calm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down</a:t>
            </a:r>
            <a:r>
              <a:rPr lang="es-ES_tradnl" sz="2400" dirty="0">
                <a:solidFill>
                  <a:schemeClr val="tx1"/>
                </a:solidFill>
              </a:rPr>
              <a:t>, </a:t>
            </a:r>
            <a:r>
              <a:rPr lang="es-ES_tradnl" sz="2400" dirty="0" err="1">
                <a:solidFill>
                  <a:schemeClr val="tx1"/>
                </a:solidFill>
              </a:rPr>
              <a:t>what</a:t>
            </a:r>
            <a:r>
              <a:rPr lang="es-ES_tradnl" sz="2400" dirty="0">
                <a:solidFill>
                  <a:schemeClr val="tx1"/>
                </a:solidFill>
              </a:rPr>
              <a:t> can I do?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AF4A02E-2AF9-8C43-8029-BA5D15EE70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26" t="10805" r="27341" b="1720"/>
          <a:stretch/>
        </p:blipFill>
        <p:spPr>
          <a:xfrm>
            <a:off x="1719595" y="4505555"/>
            <a:ext cx="1455050" cy="1342669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1D211B2-3501-4C49-A319-DD90A978D8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546" t="10339" r="27167" b="12002"/>
          <a:stretch/>
        </p:blipFill>
        <p:spPr>
          <a:xfrm>
            <a:off x="6057647" y="4479940"/>
            <a:ext cx="1257198" cy="1409782"/>
          </a:xfrm>
          <a:prstGeom prst="rect">
            <a:avLst/>
          </a:prstGeom>
        </p:spPr>
      </p:pic>
      <p:pic>
        <p:nvPicPr>
          <p:cNvPr id="5" name="Picture 6" descr="turtle_2stop.png">
            <a:extLst>
              <a:ext uri="{FF2B5EF4-FFF2-40B4-BE49-F238E27FC236}">
                <a16:creationId xmlns:a16="http://schemas.microsoft.com/office/drawing/2014/main" id="{2E173A84-3D82-7141-A99F-BB815AEDA5A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86" y="3962400"/>
            <a:ext cx="1352005" cy="173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6" name="Picture 3" descr="snail_2stop.png">
            <a:extLst>
              <a:ext uri="{FF2B5EF4-FFF2-40B4-BE49-F238E27FC236}">
                <a16:creationId xmlns:a16="http://schemas.microsoft.com/office/drawing/2014/main" id="{D6AB3062-596D-AB4F-86C2-55B434CBA46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72456" y="4276110"/>
            <a:ext cx="1465250" cy="150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591335D-87CE-544E-8B25-8AC07924FB8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721" t="3564" r="27929" b="5655"/>
          <a:stretch/>
        </p:blipFill>
        <p:spPr bwMode="auto">
          <a:xfrm>
            <a:off x="4695605" y="4483253"/>
            <a:ext cx="1304899" cy="134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8" name="Picture 7" descr="TuckerCubeAndSolutions.jpg">
            <a:extLst>
              <a:ext uri="{FF2B5EF4-FFF2-40B4-BE49-F238E27FC236}">
                <a16:creationId xmlns:a16="http://schemas.microsoft.com/office/drawing/2014/main" id="{46D68F96-19A0-6A45-9B36-04119BFF8DD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000" r="4293"/>
          <a:stretch/>
        </p:blipFill>
        <p:spPr>
          <a:xfrm>
            <a:off x="2514601" y="2057400"/>
            <a:ext cx="4343400" cy="2443676"/>
          </a:xfrm>
          <a:prstGeom prst="rect">
            <a:avLst/>
          </a:prstGeom>
        </p:spPr>
      </p:pic>
      <p:pic>
        <p:nvPicPr>
          <p:cNvPr id="10" name="Content Placeholder 8" descr="Cak=lmDownFidgets.jpg">
            <a:extLst>
              <a:ext uri="{FF2B5EF4-FFF2-40B4-BE49-F238E27FC236}">
                <a16:creationId xmlns:a16="http://schemas.microsoft.com/office/drawing/2014/main" id="{03DA6280-42D1-A142-A732-EEAC0D9867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83" r="-2083"/>
          <a:stretch>
            <a:fillRect/>
          </a:stretch>
        </p:blipFill>
        <p:spPr bwMode="auto">
          <a:xfrm>
            <a:off x="3265028" y="4604573"/>
            <a:ext cx="1353882" cy="114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1" name="Picture 15" descr="Pose001.png">
            <a:extLst>
              <a:ext uri="{FF2B5EF4-FFF2-40B4-BE49-F238E27FC236}">
                <a16:creationId xmlns:a16="http://schemas.microsoft.com/office/drawing/2014/main" id="{BA4A431E-59F8-E140-A98E-E42728EFBF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52" y="2267239"/>
            <a:ext cx="1121171" cy="154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348847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303" y="394062"/>
            <a:ext cx="8325394" cy="2196737"/>
          </a:xfrm>
        </p:spPr>
        <p:txBody>
          <a:bodyPr/>
          <a:lstStyle/>
          <a:p>
            <a:r>
              <a:rPr lang="es-ES_tradnl" dirty="0">
                <a:solidFill>
                  <a:schemeClr val="accent4"/>
                </a:solidFill>
              </a:rPr>
              <a:t>I can </a:t>
            </a:r>
            <a:r>
              <a:rPr lang="es-ES_tradnl" dirty="0" err="1">
                <a:solidFill>
                  <a:schemeClr val="accent4"/>
                </a:solidFill>
              </a:rPr>
              <a:t>go</a:t>
            </a:r>
            <a:r>
              <a:rPr lang="es-ES_tradnl" dirty="0">
                <a:solidFill>
                  <a:schemeClr val="accent4"/>
                </a:solidFill>
              </a:rPr>
              <a:t> to </a:t>
            </a:r>
            <a:r>
              <a:rPr lang="es-ES_tradnl" dirty="0" err="1">
                <a:solidFill>
                  <a:schemeClr val="accent4"/>
                </a:solidFill>
              </a:rPr>
              <a:t>the</a:t>
            </a:r>
            <a:r>
              <a:rPr lang="es-ES_tradnl" dirty="0">
                <a:solidFill>
                  <a:schemeClr val="accent4"/>
                </a:solidFill>
              </a:rPr>
              <a:t> </a:t>
            </a:r>
            <a:r>
              <a:rPr lang="es-ES_tradnl" dirty="0" err="1">
                <a:solidFill>
                  <a:schemeClr val="accent4"/>
                </a:solidFill>
              </a:rPr>
              <a:t>cozy</a:t>
            </a:r>
            <a:r>
              <a:rPr lang="es-ES_tradnl" dirty="0">
                <a:solidFill>
                  <a:schemeClr val="accent4"/>
                </a:solidFill>
              </a:rPr>
              <a:t> </a:t>
            </a:r>
            <a:r>
              <a:rPr lang="es-ES_tradnl" dirty="0" err="1">
                <a:solidFill>
                  <a:schemeClr val="accent4"/>
                </a:solidFill>
              </a:rPr>
              <a:t>area</a:t>
            </a:r>
            <a:r>
              <a:rPr lang="es-ES_tradnl" dirty="0">
                <a:solidFill>
                  <a:schemeClr val="accent4"/>
                </a:solidFill>
              </a:rPr>
              <a:t> </a:t>
            </a:r>
            <a:r>
              <a:rPr lang="es-ES_tradnl" dirty="0" err="1">
                <a:solidFill>
                  <a:schemeClr val="accent4"/>
                </a:solidFill>
              </a:rPr>
              <a:t>for</a:t>
            </a:r>
            <a:r>
              <a:rPr lang="es-ES_tradnl" dirty="0">
                <a:solidFill>
                  <a:schemeClr val="accent4"/>
                </a:solidFill>
              </a:rPr>
              <a:t> </a:t>
            </a:r>
            <a:r>
              <a:rPr lang="es-ES_tradnl" dirty="0" err="1">
                <a:solidFill>
                  <a:schemeClr val="accent4"/>
                </a:solidFill>
              </a:rPr>
              <a:t>space</a:t>
            </a:r>
            <a:r>
              <a:rPr lang="es-ES_tradnl" dirty="0">
                <a:solidFill>
                  <a:schemeClr val="accent4"/>
                </a:solidFill>
              </a:rPr>
              <a:t>. I can pick </a:t>
            </a:r>
            <a:r>
              <a:rPr lang="es-ES_tradnl" dirty="0" err="1">
                <a:solidFill>
                  <a:schemeClr val="accent4"/>
                </a:solidFill>
              </a:rPr>
              <a:t>something</a:t>
            </a:r>
            <a:r>
              <a:rPr lang="es-ES_tradnl" dirty="0">
                <a:solidFill>
                  <a:schemeClr val="accent4"/>
                </a:solidFill>
              </a:rPr>
              <a:t> </a:t>
            </a:r>
            <a:r>
              <a:rPr lang="es-ES_tradnl" dirty="0" err="1">
                <a:solidFill>
                  <a:schemeClr val="accent4"/>
                </a:solidFill>
              </a:rPr>
              <a:t>from</a:t>
            </a:r>
            <a:r>
              <a:rPr lang="es-ES_tradnl" dirty="0">
                <a:solidFill>
                  <a:schemeClr val="accent4"/>
                </a:solidFill>
              </a:rPr>
              <a:t> </a:t>
            </a:r>
            <a:r>
              <a:rPr lang="es-ES_tradnl" dirty="0" err="1">
                <a:solidFill>
                  <a:schemeClr val="accent4"/>
                </a:solidFill>
              </a:rPr>
              <a:t>the</a:t>
            </a:r>
            <a:r>
              <a:rPr lang="es-ES_tradnl" dirty="0">
                <a:solidFill>
                  <a:schemeClr val="accent4"/>
                </a:solidFill>
              </a:rPr>
              <a:t> </a:t>
            </a:r>
            <a:r>
              <a:rPr lang="es-ES_tradnl" dirty="0" err="1">
                <a:solidFill>
                  <a:schemeClr val="accent4"/>
                </a:solidFill>
              </a:rPr>
              <a:t>cozy</a:t>
            </a:r>
            <a:r>
              <a:rPr lang="es-ES_tradnl" dirty="0">
                <a:solidFill>
                  <a:schemeClr val="accent4"/>
                </a:solidFill>
              </a:rPr>
              <a:t> box to </a:t>
            </a:r>
            <a:r>
              <a:rPr lang="es-ES_tradnl" dirty="0" err="1">
                <a:solidFill>
                  <a:schemeClr val="accent4"/>
                </a:solidFill>
              </a:rPr>
              <a:t>help</a:t>
            </a:r>
            <a:r>
              <a:rPr lang="es-ES_tradnl" dirty="0">
                <a:solidFill>
                  <a:schemeClr val="accent4"/>
                </a:solidFill>
              </a:rPr>
              <a:t> me </a:t>
            </a:r>
            <a:r>
              <a:rPr lang="es-ES_tradnl" dirty="0" err="1">
                <a:solidFill>
                  <a:schemeClr val="accent4"/>
                </a:solidFill>
              </a:rPr>
              <a:t>calm</a:t>
            </a:r>
            <a:r>
              <a:rPr lang="es-ES_tradnl" dirty="0">
                <a:solidFill>
                  <a:schemeClr val="accent4"/>
                </a:solidFill>
              </a:rPr>
              <a:t> </a:t>
            </a:r>
            <a:r>
              <a:rPr lang="es-ES_tradnl" dirty="0" err="1">
                <a:solidFill>
                  <a:schemeClr val="accent4"/>
                </a:solidFill>
              </a:rPr>
              <a:t>down</a:t>
            </a:r>
            <a:r>
              <a:rPr lang="es-ES_tradnl" dirty="0">
                <a:solidFill>
                  <a:schemeClr val="accent4"/>
                </a:solidFill>
              </a:rPr>
              <a:t>.    </a:t>
            </a:r>
          </a:p>
        </p:txBody>
      </p:sp>
      <p:pic>
        <p:nvPicPr>
          <p:cNvPr id="4" name="Content Placeholder 6" descr="Calm_down_box.jpg">
            <a:extLst>
              <a:ext uri="{FF2B5EF4-FFF2-40B4-BE49-F238E27FC236}">
                <a16:creationId xmlns:a16="http://schemas.microsoft.com/office/drawing/2014/main" id="{39754622-36E0-404F-99FB-C18B371DD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20"/>
          <a:stretch>
            <a:fillRect/>
          </a:stretch>
        </p:blipFill>
        <p:spPr bwMode="auto">
          <a:xfrm>
            <a:off x="609600" y="3680601"/>
            <a:ext cx="1780902" cy="248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uckerCubeAndSolutions.jpg">
            <a:extLst>
              <a:ext uri="{FF2B5EF4-FFF2-40B4-BE49-F238E27FC236}">
                <a16:creationId xmlns:a16="http://schemas.microsoft.com/office/drawing/2014/main" id="{57E81B56-CE96-F54A-84C8-E1A523431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199" y="2895600"/>
            <a:ext cx="4648201" cy="3268576"/>
          </a:xfrm>
          <a:prstGeom prst="rect">
            <a:avLst/>
          </a:prstGeom>
        </p:spPr>
      </p:pic>
      <p:pic>
        <p:nvPicPr>
          <p:cNvPr id="6" name="Content Placeholder 8" descr="Cak=lmDownFidgets.jpg">
            <a:extLst>
              <a:ext uri="{FF2B5EF4-FFF2-40B4-BE49-F238E27FC236}">
                <a16:creationId xmlns:a16="http://schemas.microsoft.com/office/drawing/2014/main" id="{0695FF86-CEC7-4345-9114-7F568560B7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83" r="-2083"/>
          <a:stretch>
            <a:fillRect/>
          </a:stretch>
        </p:blipFill>
        <p:spPr bwMode="auto">
          <a:xfrm>
            <a:off x="5986978" y="4495801"/>
            <a:ext cx="2166422" cy="166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9A61431-77A5-3F4A-B624-EAF891FA1B30}"/>
              </a:ext>
            </a:extLst>
          </p:cNvPr>
          <p:cNvSpPr txBox="1">
            <a:spLocks/>
          </p:cNvSpPr>
          <p:nvPr/>
        </p:nvSpPr>
        <p:spPr bwMode="auto">
          <a:xfrm>
            <a:off x="409302" y="5867400"/>
            <a:ext cx="7896497" cy="80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s-ES_tradnl" sz="1800" kern="0" dirty="0" err="1">
                <a:solidFill>
                  <a:schemeClr val="accent4"/>
                </a:solidFill>
              </a:rPr>
              <a:t>This</a:t>
            </a:r>
            <a:r>
              <a:rPr lang="es-ES_tradnl" sz="1800" kern="0" dirty="0">
                <a:solidFill>
                  <a:schemeClr val="accent4"/>
                </a:solidFill>
              </a:rPr>
              <a:t> </a:t>
            </a:r>
            <a:r>
              <a:rPr lang="es-ES_tradnl" sz="1800" kern="0" dirty="0" err="1">
                <a:solidFill>
                  <a:schemeClr val="accent4"/>
                </a:solidFill>
              </a:rPr>
              <a:t>is</a:t>
            </a:r>
            <a:r>
              <a:rPr lang="es-ES_tradnl" sz="1800" kern="0" dirty="0">
                <a:solidFill>
                  <a:schemeClr val="accent4"/>
                </a:solidFill>
              </a:rPr>
              <a:t> a place </a:t>
            </a:r>
            <a:r>
              <a:rPr lang="es-ES_tradnl" sz="1800" kern="0" dirty="0" err="1">
                <a:solidFill>
                  <a:schemeClr val="accent4"/>
                </a:solidFill>
              </a:rPr>
              <a:t>the</a:t>
            </a:r>
            <a:r>
              <a:rPr lang="es-ES_tradnl" sz="1800" kern="0" dirty="0">
                <a:solidFill>
                  <a:schemeClr val="accent4"/>
                </a:solidFill>
              </a:rPr>
              <a:t> </a:t>
            </a:r>
            <a:r>
              <a:rPr lang="es-ES_tradnl" sz="1800" kern="0" dirty="0" err="1">
                <a:solidFill>
                  <a:schemeClr val="accent4"/>
                </a:solidFill>
              </a:rPr>
              <a:t>child</a:t>
            </a:r>
            <a:r>
              <a:rPr lang="es-ES_tradnl" sz="1800" kern="0" dirty="0">
                <a:solidFill>
                  <a:schemeClr val="accent4"/>
                </a:solidFill>
              </a:rPr>
              <a:t> </a:t>
            </a:r>
            <a:r>
              <a:rPr lang="es-ES_tradnl" sz="1800" kern="0" dirty="0" err="1">
                <a:solidFill>
                  <a:schemeClr val="accent4"/>
                </a:solidFill>
              </a:rPr>
              <a:t>self-selects</a:t>
            </a:r>
            <a:r>
              <a:rPr lang="es-ES_tradnl" sz="1800" kern="0" dirty="0">
                <a:solidFill>
                  <a:schemeClr val="accent4"/>
                </a:solidFill>
              </a:rPr>
              <a:t> to </a:t>
            </a:r>
            <a:r>
              <a:rPr lang="es-ES_tradnl" sz="1800" kern="0" dirty="0" err="1">
                <a:solidFill>
                  <a:schemeClr val="accent4"/>
                </a:solidFill>
              </a:rPr>
              <a:t>go</a:t>
            </a:r>
            <a:r>
              <a:rPr lang="es-ES_tradnl" sz="1800" kern="0" dirty="0">
                <a:solidFill>
                  <a:schemeClr val="accent4"/>
                </a:solidFill>
              </a:rPr>
              <a:t> to; s/he </a:t>
            </a:r>
            <a:r>
              <a:rPr lang="es-ES_tradnl" sz="1800" kern="0" dirty="0" err="1">
                <a:solidFill>
                  <a:schemeClr val="accent4"/>
                </a:solidFill>
              </a:rPr>
              <a:t>is</a:t>
            </a:r>
            <a:r>
              <a:rPr lang="es-ES_tradnl" sz="1800" kern="0" dirty="0">
                <a:solidFill>
                  <a:schemeClr val="accent4"/>
                </a:solidFill>
              </a:rPr>
              <a:t> </a:t>
            </a:r>
            <a:r>
              <a:rPr lang="es-ES_tradnl" sz="1800" kern="0" dirty="0" err="1">
                <a:solidFill>
                  <a:schemeClr val="accent4"/>
                </a:solidFill>
              </a:rPr>
              <a:t>not</a:t>
            </a:r>
            <a:r>
              <a:rPr lang="es-ES_tradnl" sz="1800" kern="0" dirty="0">
                <a:solidFill>
                  <a:schemeClr val="accent4"/>
                </a:solidFill>
              </a:rPr>
              <a:t> “</a:t>
            </a:r>
            <a:r>
              <a:rPr lang="es-ES_tradnl" sz="1800" kern="0" dirty="0" err="1">
                <a:solidFill>
                  <a:schemeClr val="accent4"/>
                </a:solidFill>
              </a:rPr>
              <a:t>sent</a:t>
            </a:r>
            <a:r>
              <a:rPr lang="es-ES_tradnl" sz="1800" kern="0" dirty="0">
                <a:solidFill>
                  <a:schemeClr val="accent4"/>
                </a:solidFill>
              </a:rPr>
              <a:t>” </a:t>
            </a:r>
            <a:r>
              <a:rPr lang="es-ES_tradnl" sz="1800" kern="0" dirty="0" err="1">
                <a:solidFill>
                  <a:schemeClr val="accent4"/>
                </a:solidFill>
              </a:rPr>
              <a:t>here</a:t>
            </a:r>
            <a:r>
              <a:rPr lang="es-ES_tradnl" kern="0" dirty="0">
                <a:solidFill>
                  <a:schemeClr val="accent4"/>
                </a:solidFill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4171006348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 </a:t>
            </a:r>
            <a:r>
              <a:rPr lang="es-ES_tradnl" dirty="0">
                <a:solidFill>
                  <a:schemeClr val="tx1"/>
                </a:solidFill>
              </a:rPr>
              <a:t>I can listen to </a:t>
            </a:r>
            <a:r>
              <a:rPr lang="es-ES_tradnl" dirty="0" err="1">
                <a:solidFill>
                  <a:schemeClr val="tx1"/>
                </a:solidFill>
              </a:rPr>
              <a:t>music</a:t>
            </a:r>
            <a:r>
              <a:rPr lang="es-ES_tradnl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5" name="Picture 1" descr="listen to music">
            <a:extLst>
              <a:ext uri="{FF2B5EF4-FFF2-40B4-BE49-F238E27FC236}">
                <a16:creationId xmlns:a16="http://schemas.microsoft.com/office/drawing/2014/main" id="{7686FECC-8734-E944-84D9-60F6EC7F01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486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542900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 </a:t>
            </a:r>
            <a:r>
              <a:rPr lang="es-ES_tradnl" dirty="0">
                <a:solidFill>
                  <a:schemeClr val="tx1"/>
                </a:solidFill>
              </a:rPr>
              <a:t>I can </a:t>
            </a:r>
            <a:r>
              <a:rPr lang="es-ES_tradnl" dirty="0" err="1">
                <a:solidFill>
                  <a:schemeClr val="tx1"/>
                </a:solidFill>
              </a:rPr>
              <a:t>bounce</a:t>
            </a:r>
            <a:r>
              <a:rPr lang="es-ES_tradnl" dirty="0">
                <a:solidFill>
                  <a:schemeClr val="tx1"/>
                </a:solidFill>
              </a:rPr>
              <a:t> a </a:t>
            </a:r>
            <a:r>
              <a:rPr lang="es-ES_tradnl" dirty="0" err="1">
                <a:solidFill>
                  <a:schemeClr val="tx1"/>
                </a:solidFill>
              </a:rPr>
              <a:t>ball</a:t>
            </a:r>
            <a:r>
              <a:rPr lang="es-ES_tradnl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5" name="Picture 1" descr="ball bouncing">
            <a:extLst>
              <a:ext uri="{FF2B5EF4-FFF2-40B4-BE49-F238E27FC236}">
                <a16:creationId xmlns:a16="http://schemas.microsoft.com/office/drawing/2014/main" id="{25B71C98-7946-8646-87CB-EE14226BE7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600" y="1219200"/>
            <a:ext cx="4368800" cy="537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303366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AF43A-B907-6642-9BAA-DC7259741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 can blow bubbles. </a:t>
            </a:r>
          </a:p>
        </p:txBody>
      </p:sp>
      <p:pic>
        <p:nvPicPr>
          <p:cNvPr id="4" name="Picture 1" descr="blow bubbles">
            <a:extLst>
              <a:ext uri="{FF2B5EF4-FFF2-40B4-BE49-F238E27FC236}">
                <a16:creationId xmlns:a16="http://schemas.microsoft.com/office/drawing/2014/main" id="{CDC248BA-2171-D94B-BDE7-DECC777E52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282262"/>
            <a:ext cx="5410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03341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AF43A-B907-6642-9BAA-DC7259741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 can count to ten and take slow breaths. </a:t>
            </a:r>
          </a:p>
        </p:txBody>
      </p:sp>
      <p:pic>
        <p:nvPicPr>
          <p:cNvPr id="4" name="Picture 1" descr="count to ten">
            <a:extLst>
              <a:ext uri="{FF2B5EF4-FFF2-40B4-BE49-F238E27FC236}">
                <a16:creationId xmlns:a16="http://schemas.microsoft.com/office/drawing/2014/main" id="{5F64DC01-4D28-C04A-963C-5B0E65AE6D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172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981076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AF43A-B907-6642-9BAA-DC7259741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 can do chair pushups. </a:t>
            </a:r>
          </a:p>
        </p:txBody>
      </p:sp>
      <p:pic>
        <p:nvPicPr>
          <p:cNvPr id="4" name="Picture 1" descr="chair pushups">
            <a:extLst>
              <a:ext uri="{FF2B5EF4-FFF2-40B4-BE49-F238E27FC236}">
                <a16:creationId xmlns:a16="http://schemas.microsoft.com/office/drawing/2014/main" id="{B3BC9AD2-0D64-1646-8582-22575CD611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65532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548782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AF43A-B907-6642-9BAA-DC7259741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 can take a break and have some space. </a:t>
            </a:r>
          </a:p>
        </p:txBody>
      </p:sp>
      <p:pic>
        <p:nvPicPr>
          <p:cNvPr id="5" name="Picture 1" descr="take a break">
            <a:extLst>
              <a:ext uri="{FF2B5EF4-FFF2-40B4-BE49-F238E27FC236}">
                <a16:creationId xmlns:a16="http://schemas.microsoft.com/office/drawing/2014/main" id="{19A42F0A-3AB8-374A-8B9A-7908D59CE0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6934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398764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2057400"/>
          </a:xfrm>
        </p:spPr>
        <p:txBody>
          <a:bodyPr/>
          <a:lstStyle/>
          <a:p>
            <a:r>
              <a:rPr lang="es-ES_tradnl" dirty="0">
                <a:solidFill>
                  <a:schemeClr val="accent4"/>
                </a:solidFill>
              </a:rPr>
              <a:t>I can stop and </a:t>
            </a:r>
            <a:r>
              <a:rPr lang="es-ES_tradnl" dirty="0" err="1">
                <a:solidFill>
                  <a:schemeClr val="accent4"/>
                </a:solidFill>
              </a:rPr>
              <a:t>think</a:t>
            </a:r>
            <a:r>
              <a:rPr lang="es-ES_tradnl" dirty="0">
                <a:solidFill>
                  <a:schemeClr val="accent4"/>
                </a:solidFill>
              </a:rPr>
              <a:t>, </a:t>
            </a:r>
            <a:r>
              <a:rPr lang="es-ES_tradnl" dirty="0" err="1">
                <a:solidFill>
                  <a:schemeClr val="accent4"/>
                </a:solidFill>
              </a:rPr>
              <a:t>take</a:t>
            </a:r>
            <a:r>
              <a:rPr lang="es-ES_tradnl" dirty="0">
                <a:solidFill>
                  <a:schemeClr val="accent4"/>
                </a:solidFill>
              </a:rPr>
              <a:t> 3 </a:t>
            </a:r>
            <a:r>
              <a:rPr lang="es-ES_tradnl" dirty="0" err="1">
                <a:solidFill>
                  <a:schemeClr val="accent4"/>
                </a:solidFill>
              </a:rPr>
              <a:t>deep</a:t>
            </a:r>
            <a:r>
              <a:rPr lang="es-ES_tradnl" dirty="0">
                <a:solidFill>
                  <a:schemeClr val="accent4"/>
                </a:solidFill>
              </a:rPr>
              <a:t> </a:t>
            </a:r>
            <a:r>
              <a:rPr lang="es-ES_tradnl" dirty="0" err="1">
                <a:solidFill>
                  <a:schemeClr val="accent4"/>
                </a:solidFill>
              </a:rPr>
              <a:t>breaths</a:t>
            </a:r>
            <a:r>
              <a:rPr lang="es-ES_tradnl" dirty="0">
                <a:solidFill>
                  <a:schemeClr val="accent4"/>
                </a:solidFill>
              </a:rPr>
              <a:t> and </a:t>
            </a:r>
            <a:r>
              <a:rPr lang="es-ES_tradnl" dirty="0" err="1">
                <a:solidFill>
                  <a:schemeClr val="accent4"/>
                </a:solidFill>
              </a:rPr>
              <a:t>say</a:t>
            </a:r>
            <a:r>
              <a:rPr lang="es-ES_tradnl" dirty="0">
                <a:solidFill>
                  <a:schemeClr val="accent4"/>
                </a:solidFill>
              </a:rPr>
              <a:t> to </a:t>
            </a:r>
            <a:r>
              <a:rPr lang="es-ES_tradnl" dirty="0" err="1">
                <a:solidFill>
                  <a:schemeClr val="accent4"/>
                </a:solidFill>
              </a:rPr>
              <a:t>myself</a:t>
            </a:r>
            <a:r>
              <a:rPr lang="es-ES_tradnl" dirty="0">
                <a:solidFill>
                  <a:schemeClr val="accent4"/>
                </a:solidFill>
              </a:rPr>
              <a:t>: “I can </a:t>
            </a:r>
            <a:r>
              <a:rPr lang="es-ES_tradnl" dirty="0" err="1">
                <a:solidFill>
                  <a:schemeClr val="accent4"/>
                </a:solidFill>
              </a:rPr>
              <a:t>go</a:t>
            </a:r>
            <a:r>
              <a:rPr lang="es-ES_tradnl" dirty="0">
                <a:solidFill>
                  <a:schemeClr val="accent4"/>
                </a:solidFill>
              </a:rPr>
              <a:t> </a:t>
            </a:r>
            <a:r>
              <a:rPr lang="es-ES_tradnl" dirty="0" err="1">
                <a:solidFill>
                  <a:schemeClr val="accent4"/>
                </a:solidFill>
              </a:rPr>
              <a:t>with</a:t>
            </a:r>
            <a:r>
              <a:rPr lang="es-ES_tradnl" dirty="0">
                <a:solidFill>
                  <a:schemeClr val="accent4"/>
                </a:solidFill>
              </a:rPr>
              <a:t> </a:t>
            </a:r>
            <a:r>
              <a:rPr lang="es-ES_tradnl" dirty="0" err="1">
                <a:solidFill>
                  <a:schemeClr val="accent4"/>
                </a:solidFill>
              </a:rPr>
              <a:t>the</a:t>
            </a:r>
            <a:r>
              <a:rPr lang="es-ES_tradnl" dirty="0">
                <a:solidFill>
                  <a:schemeClr val="accent4"/>
                </a:solidFill>
              </a:rPr>
              <a:t> </a:t>
            </a:r>
            <a:r>
              <a:rPr lang="es-ES_tradnl" dirty="0" err="1">
                <a:solidFill>
                  <a:schemeClr val="accent4"/>
                </a:solidFill>
              </a:rPr>
              <a:t>flow</a:t>
            </a:r>
            <a:r>
              <a:rPr lang="es-ES_tradnl" dirty="0">
                <a:solidFill>
                  <a:schemeClr val="accent4"/>
                </a:solidFill>
              </a:rPr>
              <a:t>”.  </a:t>
            </a:r>
          </a:p>
        </p:txBody>
      </p:sp>
      <p:pic>
        <p:nvPicPr>
          <p:cNvPr id="5" name="Picture 5" descr="Pose001.png">
            <a:extLst>
              <a:ext uri="{FF2B5EF4-FFF2-40B4-BE49-F238E27FC236}">
                <a16:creationId xmlns:a16="http://schemas.microsoft.com/office/drawing/2014/main" id="{74164E03-7486-BD4C-86DF-13D2A085C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65" y="2945295"/>
            <a:ext cx="2548467" cy="353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Pose003.png">
            <a:extLst>
              <a:ext uri="{FF2B5EF4-FFF2-40B4-BE49-F238E27FC236}">
                <a16:creationId xmlns:a16="http://schemas.microsoft.com/office/drawing/2014/main" id="{4F89ACE3-57C6-764C-B136-39F7E7244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786" y="3059594"/>
            <a:ext cx="2670009" cy="330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 descr="stopsign.png">
            <a:extLst>
              <a:ext uri="{FF2B5EF4-FFF2-40B4-BE49-F238E27FC236}">
                <a16:creationId xmlns:a16="http://schemas.microsoft.com/office/drawing/2014/main" id="{8CD07774-35CE-C74D-B697-A7344C7BA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3236841"/>
            <a:ext cx="1066801" cy="147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think.png">
            <a:extLst>
              <a:ext uri="{FF2B5EF4-FFF2-40B4-BE49-F238E27FC236}">
                <a16:creationId xmlns:a16="http://schemas.microsoft.com/office/drawing/2014/main" id="{26BB2ED4-83DE-1742-BDCC-C6CC03C48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100" y="2312506"/>
            <a:ext cx="13382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531144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chemeClr val="accent4"/>
                </a:solidFill>
              </a:rPr>
              <a:t>I can </a:t>
            </a:r>
            <a:r>
              <a:rPr lang="es-ES_tradnl" dirty="0" err="1">
                <a:solidFill>
                  <a:schemeClr val="accent4"/>
                </a:solidFill>
              </a:rPr>
              <a:t>talk</a:t>
            </a:r>
            <a:r>
              <a:rPr lang="es-ES_tradnl" dirty="0">
                <a:solidFill>
                  <a:schemeClr val="accent4"/>
                </a:solidFill>
              </a:rPr>
              <a:t> to </a:t>
            </a:r>
            <a:r>
              <a:rPr lang="es-ES_tradnl" dirty="0" err="1">
                <a:solidFill>
                  <a:schemeClr val="accent4"/>
                </a:solidFill>
              </a:rPr>
              <a:t>my</a:t>
            </a:r>
            <a:r>
              <a:rPr lang="es-ES_tradnl" dirty="0">
                <a:solidFill>
                  <a:schemeClr val="accent4"/>
                </a:solidFill>
              </a:rPr>
              <a:t> </a:t>
            </a:r>
            <a:r>
              <a:rPr lang="es-ES_tradnl" dirty="0" err="1">
                <a:solidFill>
                  <a:schemeClr val="accent4"/>
                </a:solidFill>
              </a:rPr>
              <a:t>teacher</a:t>
            </a:r>
            <a:r>
              <a:rPr lang="es-ES_tradnl" dirty="0">
                <a:solidFill>
                  <a:schemeClr val="accent4"/>
                </a:solidFill>
              </a:rPr>
              <a:t>.  </a:t>
            </a:r>
          </a:p>
        </p:txBody>
      </p:sp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408CC5-D8C7-7643-BDD0-C3C0EE1CA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21" t="3564" r="27929" b="17405"/>
          <a:stretch/>
        </p:blipFill>
        <p:spPr>
          <a:xfrm>
            <a:off x="1676400" y="1371600"/>
            <a:ext cx="5715000" cy="5105400"/>
          </a:xfrm>
        </p:spPr>
      </p:pic>
    </p:spTree>
    <p:extLst>
      <p:ext uri="{BB962C8B-B14F-4D97-AF65-F5344CB8AC3E}">
        <p14:creationId xmlns:p14="http://schemas.microsoft.com/office/powerpoint/2010/main" val="1372940542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84" y="397202"/>
            <a:ext cx="8153400" cy="1680754"/>
          </a:xfrm>
        </p:spPr>
        <p:txBody>
          <a:bodyPr/>
          <a:lstStyle/>
          <a:p>
            <a:r>
              <a:rPr lang="es-ES_tradnl" sz="3200" dirty="0" err="1">
                <a:solidFill>
                  <a:schemeClr val="accent4"/>
                </a:solidFill>
              </a:rPr>
              <a:t>What</a:t>
            </a:r>
            <a:r>
              <a:rPr lang="es-ES_tradnl" sz="3200" dirty="0">
                <a:solidFill>
                  <a:schemeClr val="accent4"/>
                </a:solidFill>
              </a:rPr>
              <a:t> </a:t>
            </a:r>
            <a:r>
              <a:rPr lang="es-ES_tradnl" sz="3200" dirty="0" err="1">
                <a:solidFill>
                  <a:schemeClr val="accent4"/>
                </a:solidFill>
              </a:rPr>
              <a:t>is</a:t>
            </a:r>
            <a:r>
              <a:rPr lang="es-ES_tradnl" sz="3200" dirty="0">
                <a:solidFill>
                  <a:schemeClr val="accent4"/>
                </a:solidFill>
              </a:rPr>
              <a:t> </a:t>
            </a:r>
            <a:r>
              <a:rPr lang="es-ES_tradnl" sz="3200" dirty="0" err="1">
                <a:solidFill>
                  <a:schemeClr val="accent4"/>
                </a:solidFill>
              </a:rPr>
              <a:t>something</a:t>
            </a:r>
            <a:r>
              <a:rPr lang="es-ES_tradnl" sz="3200" dirty="0">
                <a:solidFill>
                  <a:schemeClr val="accent4"/>
                </a:solidFill>
              </a:rPr>
              <a:t> I can do to </a:t>
            </a:r>
            <a:r>
              <a:rPr lang="es-ES_tradnl" sz="3200" dirty="0" err="1">
                <a:solidFill>
                  <a:schemeClr val="accent4"/>
                </a:solidFill>
              </a:rPr>
              <a:t>help</a:t>
            </a:r>
            <a:r>
              <a:rPr lang="es-ES_tradnl" sz="3200" dirty="0">
                <a:solidFill>
                  <a:schemeClr val="accent4"/>
                </a:solidFill>
              </a:rPr>
              <a:t> me </a:t>
            </a:r>
            <a:r>
              <a:rPr lang="es-ES_tradnl" sz="3200" dirty="0" err="1">
                <a:solidFill>
                  <a:schemeClr val="accent4"/>
                </a:solidFill>
              </a:rPr>
              <a:t>when</a:t>
            </a:r>
            <a:r>
              <a:rPr lang="es-ES_tradnl" sz="3200" dirty="0">
                <a:solidFill>
                  <a:schemeClr val="accent4"/>
                </a:solidFill>
              </a:rPr>
              <a:t> I </a:t>
            </a:r>
            <a:r>
              <a:rPr lang="es-ES_tradnl" sz="3200" dirty="0" err="1">
                <a:solidFill>
                  <a:schemeClr val="accent4"/>
                </a:solidFill>
              </a:rPr>
              <a:t>need</a:t>
            </a:r>
            <a:r>
              <a:rPr lang="es-ES_tradnl" sz="3200" dirty="0">
                <a:solidFill>
                  <a:schemeClr val="accent4"/>
                </a:solidFill>
              </a:rPr>
              <a:t> </a:t>
            </a:r>
            <a:r>
              <a:rPr lang="es-ES_tradnl" sz="3200" dirty="0" err="1">
                <a:solidFill>
                  <a:schemeClr val="accent4"/>
                </a:solidFill>
              </a:rPr>
              <a:t>help</a:t>
            </a:r>
            <a:r>
              <a:rPr lang="es-ES_tradnl" sz="3200" dirty="0">
                <a:solidFill>
                  <a:schemeClr val="accent4"/>
                </a:solidFill>
              </a:rPr>
              <a:t> to </a:t>
            </a:r>
            <a:r>
              <a:rPr lang="es-ES_tradnl" sz="3200" dirty="0" err="1">
                <a:solidFill>
                  <a:schemeClr val="accent4"/>
                </a:solidFill>
              </a:rPr>
              <a:t>calm</a:t>
            </a:r>
            <a:r>
              <a:rPr lang="es-ES_tradnl" sz="3200" dirty="0">
                <a:solidFill>
                  <a:schemeClr val="accent4"/>
                </a:solidFill>
              </a:rPr>
              <a:t> </a:t>
            </a:r>
            <a:r>
              <a:rPr lang="es-ES_tradnl" sz="3200" dirty="0" err="1">
                <a:solidFill>
                  <a:schemeClr val="accent4"/>
                </a:solidFill>
              </a:rPr>
              <a:t>down</a:t>
            </a:r>
            <a:r>
              <a:rPr lang="es-ES_tradnl" sz="3200" dirty="0">
                <a:solidFill>
                  <a:schemeClr val="accent4"/>
                </a:solidFill>
              </a:rPr>
              <a:t> at </a:t>
            </a:r>
            <a:r>
              <a:rPr lang="es-ES_tradnl" sz="3200" dirty="0" err="1">
                <a:solidFill>
                  <a:schemeClr val="accent4"/>
                </a:solidFill>
              </a:rPr>
              <a:t>school</a:t>
            </a:r>
            <a:r>
              <a:rPr lang="es-ES_tradnl" sz="3200" dirty="0">
                <a:solidFill>
                  <a:schemeClr val="accent4"/>
                </a:solidFill>
              </a:rPr>
              <a:t>? </a:t>
            </a:r>
          </a:p>
        </p:txBody>
      </p:sp>
      <p:pic>
        <p:nvPicPr>
          <p:cNvPr id="4" name="Content Placeholder 3" descr="Screen Shot 2013-10-04 at 2.53.55 PM.png">
            <a:extLst>
              <a:ext uri="{FF2B5EF4-FFF2-40B4-BE49-F238E27FC236}">
                <a16:creationId xmlns:a16="http://schemas.microsoft.com/office/drawing/2014/main" id="{E4D5B189-E012-4D4E-8F3E-2CB7EE24F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6400800" y="2698442"/>
            <a:ext cx="1482186" cy="2416629"/>
          </a:xfrm>
          <a:prstGeom prst="rect">
            <a:avLst/>
          </a:prstGeom>
        </p:spPr>
      </p:pic>
      <p:pic>
        <p:nvPicPr>
          <p:cNvPr id="5" name="Picture 4" descr="Screen Shot 2013-10-04 at 2.07.29 PM.png">
            <a:extLst>
              <a:ext uri="{FF2B5EF4-FFF2-40B4-BE49-F238E27FC236}">
                <a16:creationId xmlns:a16="http://schemas.microsoft.com/office/drawing/2014/main" id="{05E23A9C-690E-1649-99D5-359653650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115" y="2583873"/>
            <a:ext cx="2966287" cy="2651194"/>
          </a:xfrm>
          <a:prstGeom prst="rect">
            <a:avLst/>
          </a:prstGeom>
        </p:spPr>
      </p:pic>
      <p:pic>
        <p:nvPicPr>
          <p:cNvPr id="6" name="Picture 15" descr="Pose001.png">
            <a:extLst>
              <a:ext uri="{FF2B5EF4-FFF2-40B4-BE49-F238E27FC236}">
                <a16:creationId xmlns:a16="http://schemas.microsoft.com/office/drawing/2014/main" id="{A110F877-4C02-3942-9807-D1FA54B94E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83873"/>
            <a:ext cx="1981199" cy="236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F698F63-1B07-2D4B-A9D9-35AD3B16A171}"/>
              </a:ext>
            </a:extLst>
          </p:cNvPr>
          <p:cNvSpPr txBox="1">
            <a:spLocks/>
          </p:cNvSpPr>
          <p:nvPr/>
        </p:nvSpPr>
        <p:spPr bwMode="auto">
          <a:xfrm>
            <a:off x="367584" y="5487615"/>
            <a:ext cx="8153400" cy="92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s-ES_tradnl" sz="3200" dirty="0">
                <a:solidFill>
                  <a:schemeClr val="accent4"/>
                </a:solidFill>
              </a:rPr>
              <a:t>I </a:t>
            </a:r>
            <a:r>
              <a:rPr lang="es-ES_tradnl" sz="3200" dirty="0" err="1">
                <a:solidFill>
                  <a:schemeClr val="accent4"/>
                </a:solidFill>
              </a:rPr>
              <a:t>will</a:t>
            </a:r>
            <a:r>
              <a:rPr lang="es-ES_tradnl" sz="3200" dirty="0">
                <a:solidFill>
                  <a:schemeClr val="accent4"/>
                </a:solidFill>
              </a:rPr>
              <a:t> try </a:t>
            </a:r>
            <a:r>
              <a:rPr lang="es-ES_tradnl" sz="3200" dirty="0" err="1">
                <a:solidFill>
                  <a:schemeClr val="accent4"/>
                </a:solidFill>
              </a:rPr>
              <a:t>my</a:t>
            </a:r>
            <a:r>
              <a:rPr lang="es-ES_tradnl" sz="3200" dirty="0">
                <a:solidFill>
                  <a:schemeClr val="accent4"/>
                </a:solidFill>
              </a:rPr>
              <a:t> </a:t>
            </a:r>
            <a:r>
              <a:rPr lang="es-ES_tradnl" sz="3200" dirty="0" err="1">
                <a:solidFill>
                  <a:schemeClr val="accent4"/>
                </a:solidFill>
              </a:rPr>
              <a:t>best</a:t>
            </a:r>
            <a:r>
              <a:rPr lang="es-ES_tradnl" sz="3200" dirty="0">
                <a:solidFill>
                  <a:schemeClr val="accent4"/>
                </a:solidFill>
              </a:rPr>
              <a:t> to </a:t>
            </a:r>
            <a:r>
              <a:rPr lang="es-ES_tradnl" sz="3200" dirty="0" err="1">
                <a:solidFill>
                  <a:schemeClr val="accent4"/>
                </a:solidFill>
              </a:rPr>
              <a:t>see</a:t>
            </a:r>
            <a:r>
              <a:rPr lang="es-ES_tradnl" sz="3200" dirty="0">
                <a:solidFill>
                  <a:schemeClr val="accent4"/>
                </a:solidFill>
              </a:rPr>
              <a:t> </a:t>
            </a:r>
            <a:r>
              <a:rPr lang="es-ES_tradnl" sz="3200" dirty="0" err="1">
                <a:solidFill>
                  <a:schemeClr val="accent4"/>
                </a:solidFill>
              </a:rPr>
              <a:t>what</a:t>
            </a:r>
            <a:r>
              <a:rPr lang="es-ES_tradnl" sz="3200" dirty="0">
                <a:solidFill>
                  <a:schemeClr val="accent4"/>
                </a:solidFill>
              </a:rPr>
              <a:t> </a:t>
            </a:r>
            <a:r>
              <a:rPr lang="es-ES_tradnl" sz="3200" dirty="0" err="1">
                <a:solidFill>
                  <a:schemeClr val="accent4"/>
                </a:solidFill>
              </a:rPr>
              <a:t>might</a:t>
            </a:r>
            <a:r>
              <a:rPr lang="es-ES_tradnl" sz="3200" dirty="0">
                <a:solidFill>
                  <a:schemeClr val="accent4"/>
                </a:solidFill>
              </a:rPr>
              <a:t> </a:t>
            </a:r>
            <a:r>
              <a:rPr lang="es-ES_tradnl" sz="3200" dirty="0" err="1">
                <a:solidFill>
                  <a:schemeClr val="accent4"/>
                </a:solidFill>
              </a:rPr>
              <a:t>work</a:t>
            </a:r>
            <a:r>
              <a:rPr lang="es-ES_tradnl" sz="3200" dirty="0">
                <a:solidFill>
                  <a:schemeClr val="accent4"/>
                </a:solidFill>
              </a:rPr>
              <a:t> at </a:t>
            </a:r>
            <a:r>
              <a:rPr lang="es-ES_tradnl" sz="3200" dirty="0" err="1">
                <a:solidFill>
                  <a:schemeClr val="accent4"/>
                </a:solidFill>
              </a:rPr>
              <a:t>the</a:t>
            </a:r>
            <a:r>
              <a:rPr lang="es-ES_tradnl" sz="3200" dirty="0">
                <a:solidFill>
                  <a:schemeClr val="accent4"/>
                </a:solidFill>
              </a:rPr>
              <a:t> time.</a:t>
            </a:r>
            <a:endParaRPr lang="es-ES_tradnl" sz="3200" kern="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07078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solidFill>
                  <a:schemeClr val="accent4"/>
                </a:solidFill>
              </a:rPr>
              <a:t>There</a:t>
            </a:r>
            <a:r>
              <a:rPr lang="es-ES_tradnl" dirty="0">
                <a:solidFill>
                  <a:schemeClr val="accent4"/>
                </a:solidFill>
              </a:rPr>
              <a:t> are </a:t>
            </a:r>
            <a:r>
              <a:rPr lang="es-ES_tradnl" dirty="0" err="1">
                <a:solidFill>
                  <a:schemeClr val="accent4"/>
                </a:solidFill>
              </a:rPr>
              <a:t>many</a:t>
            </a:r>
            <a:r>
              <a:rPr lang="es-ES_tradnl" dirty="0">
                <a:solidFill>
                  <a:schemeClr val="accent4"/>
                </a:solidFill>
              </a:rPr>
              <a:t> </a:t>
            </a:r>
            <a:r>
              <a:rPr lang="es-ES_tradnl" dirty="0" err="1">
                <a:solidFill>
                  <a:schemeClr val="accent4"/>
                </a:solidFill>
              </a:rPr>
              <a:t>safe</a:t>
            </a:r>
            <a:r>
              <a:rPr lang="es-ES_tradnl" dirty="0">
                <a:solidFill>
                  <a:schemeClr val="accent4"/>
                </a:solidFill>
              </a:rPr>
              <a:t> </a:t>
            </a:r>
            <a:r>
              <a:rPr lang="es-ES_tradnl" dirty="0" err="1">
                <a:solidFill>
                  <a:schemeClr val="accent4"/>
                </a:solidFill>
              </a:rPr>
              <a:t>ways</a:t>
            </a:r>
            <a:r>
              <a:rPr lang="es-ES_tradnl" dirty="0">
                <a:solidFill>
                  <a:schemeClr val="accent4"/>
                </a:solidFill>
              </a:rPr>
              <a:t> I can </a:t>
            </a:r>
            <a:r>
              <a:rPr lang="es-ES_tradnl" dirty="0" err="1">
                <a:solidFill>
                  <a:schemeClr val="accent4"/>
                </a:solidFill>
              </a:rPr>
              <a:t>help</a:t>
            </a:r>
            <a:r>
              <a:rPr lang="es-ES_tradnl" dirty="0">
                <a:solidFill>
                  <a:schemeClr val="accent4"/>
                </a:solidFill>
              </a:rPr>
              <a:t> </a:t>
            </a:r>
            <a:r>
              <a:rPr lang="es-ES_tradnl" dirty="0" err="1">
                <a:solidFill>
                  <a:schemeClr val="accent4"/>
                </a:solidFill>
              </a:rPr>
              <a:t>myself</a:t>
            </a:r>
            <a:r>
              <a:rPr lang="es-ES_tradnl" dirty="0">
                <a:solidFill>
                  <a:schemeClr val="accent4"/>
                </a:solidFill>
              </a:rPr>
              <a:t> to </a:t>
            </a:r>
            <a:r>
              <a:rPr lang="es-ES_tradnl" dirty="0" err="1">
                <a:solidFill>
                  <a:schemeClr val="accent4"/>
                </a:solidFill>
              </a:rPr>
              <a:t>calm</a:t>
            </a:r>
            <a:r>
              <a:rPr lang="es-ES_tradnl" dirty="0">
                <a:solidFill>
                  <a:schemeClr val="accent4"/>
                </a:solidFill>
              </a:rPr>
              <a:t> </a:t>
            </a:r>
            <a:r>
              <a:rPr lang="es-ES_tradnl" dirty="0" err="1">
                <a:solidFill>
                  <a:schemeClr val="accent4"/>
                </a:solidFill>
              </a:rPr>
              <a:t>down</a:t>
            </a:r>
            <a:r>
              <a:rPr lang="es-ES_tradnl" dirty="0">
                <a:solidFill>
                  <a:schemeClr val="accent4"/>
                </a:solidFill>
              </a:rPr>
              <a:t>. </a:t>
            </a:r>
          </a:p>
        </p:txBody>
      </p:sp>
      <p:pic>
        <p:nvPicPr>
          <p:cNvPr id="4" name="Content Placeholder 3" descr="Screen Shot 2013-10-04 at 2.53.55 PM.png">
            <a:extLst>
              <a:ext uri="{FF2B5EF4-FFF2-40B4-BE49-F238E27FC236}">
                <a16:creationId xmlns:a16="http://schemas.microsoft.com/office/drawing/2014/main" id="{CAECB7AC-6FA1-B942-A341-1DA057E33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6553200" y="1860557"/>
            <a:ext cx="2286000" cy="3981784"/>
          </a:xfrm>
          <a:prstGeom prst="rect">
            <a:avLst/>
          </a:prstGeom>
        </p:spPr>
      </p:pic>
      <p:pic>
        <p:nvPicPr>
          <p:cNvPr id="5" name="Picture 15" descr="Pose001.png">
            <a:extLst>
              <a:ext uri="{FF2B5EF4-FFF2-40B4-BE49-F238E27FC236}">
                <a16:creationId xmlns:a16="http://schemas.microsoft.com/office/drawing/2014/main" id="{D92F3B30-32DB-CC46-A595-AE2934E1B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60749"/>
            <a:ext cx="259079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reen Shot 2013-10-04 at 2.07.29 PM.png">
            <a:extLst>
              <a:ext uri="{FF2B5EF4-FFF2-40B4-BE49-F238E27FC236}">
                <a16:creationId xmlns:a16="http://schemas.microsoft.com/office/drawing/2014/main" id="{26A7A4E9-43F0-8F40-8436-0CD9E5246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198" y="2743200"/>
            <a:ext cx="3200401" cy="309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52256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153400" cy="1981200"/>
          </a:xfrm>
        </p:spPr>
        <p:txBody>
          <a:bodyPr/>
          <a:lstStyle/>
          <a:p>
            <a:r>
              <a:rPr lang="es-ES_tradnl" dirty="0">
                <a:solidFill>
                  <a:schemeClr val="accent4"/>
                </a:solidFill>
              </a:rPr>
              <a:t> I can </a:t>
            </a:r>
            <a:r>
              <a:rPr lang="es-ES_tradnl" dirty="0" err="1">
                <a:solidFill>
                  <a:schemeClr val="accent4"/>
                </a:solidFill>
              </a:rPr>
              <a:t>take</a:t>
            </a:r>
            <a:r>
              <a:rPr lang="es-ES_tradnl" dirty="0">
                <a:solidFill>
                  <a:schemeClr val="accent4"/>
                </a:solidFill>
              </a:rPr>
              <a:t> 3 </a:t>
            </a:r>
            <a:r>
              <a:rPr lang="es-ES_tradnl" dirty="0" err="1">
                <a:solidFill>
                  <a:schemeClr val="accent4"/>
                </a:solidFill>
              </a:rPr>
              <a:t>deep</a:t>
            </a:r>
            <a:r>
              <a:rPr lang="es-ES_tradnl" dirty="0">
                <a:solidFill>
                  <a:schemeClr val="accent4"/>
                </a:solidFill>
              </a:rPr>
              <a:t> </a:t>
            </a:r>
            <a:r>
              <a:rPr lang="es-ES_tradnl" dirty="0" err="1">
                <a:solidFill>
                  <a:schemeClr val="accent4"/>
                </a:solidFill>
              </a:rPr>
              <a:t>breaths</a:t>
            </a:r>
            <a:r>
              <a:rPr lang="es-ES_tradnl" dirty="0">
                <a:solidFill>
                  <a:schemeClr val="accent4"/>
                </a:solidFill>
              </a:rPr>
              <a:t> </a:t>
            </a:r>
            <a:r>
              <a:rPr lang="es-ES_tradnl" dirty="0" err="1">
                <a:solidFill>
                  <a:schemeClr val="accent4"/>
                </a:solidFill>
              </a:rPr>
              <a:t>like</a:t>
            </a:r>
            <a:r>
              <a:rPr lang="es-ES_tradnl" dirty="0">
                <a:solidFill>
                  <a:schemeClr val="accent4"/>
                </a:solidFill>
              </a:rPr>
              <a:t> Tucker </a:t>
            </a:r>
            <a:r>
              <a:rPr lang="es-ES_tradnl" dirty="0" err="1">
                <a:solidFill>
                  <a:schemeClr val="accent4"/>
                </a:solidFill>
              </a:rPr>
              <a:t>the</a:t>
            </a:r>
            <a:r>
              <a:rPr lang="es-ES_tradnl" dirty="0">
                <a:solidFill>
                  <a:schemeClr val="accent4"/>
                </a:solidFill>
              </a:rPr>
              <a:t> </a:t>
            </a:r>
            <a:r>
              <a:rPr lang="es-ES_tradnl" dirty="0" err="1">
                <a:solidFill>
                  <a:schemeClr val="accent4"/>
                </a:solidFill>
              </a:rPr>
              <a:t>Turtle</a:t>
            </a:r>
            <a:r>
              <a:rPr lang="es-ES_tradnl" dirty="0">
                <a:solidFill>
                  <a:schemeClr val="accent4"/>
                </a:solidFill>
              </a:rPr>
              <a:t> and Sonia </a:t>
            </a:r>
            <a:r>
              <a:rPr lang="es-ES_tradnl" dirty="0" err="1">
                <a:solidFill>
                  <a:schemeClr val="accent4"/>
                </a:solidFill>
              </a:rPr>
              <a:t>Snail</a:t>
            </a:r>
            <a:r>
              <a:rPr lang="es-ES_tradnl" dirty="0">
                <a:solidFill>
                  <a:schemeClr val="accent4"/>
                </a:solidFill>
              </a:rPr>
              <a:t> and </a:t>
            </a:r>
            <a:r>
              <a:rPr lang="es-ES_tradnl" dirty="0" err="1">
                <a:solidFill>
                  <a:schemeClr val="accent4"/>
                </a:solidFill>
              </a:rPr>
              <a:t>think</a:t>
            </a:r>
            <a:r>
              <a:rPr lang="es-ES_tradnl" dirty="0">
                <a:solidFill>
                  <a:schemeClr val="accent4"/>
                </a:solidFill>
              </a:rPr>
              <a:t> </a:t>
            </a:r>
            <a:r>
              <a:rPr lang="es-ES_tradnl" dirty="0" err="1">
                <a:solidFill>
                  <a:schemeClr val="accent4"/>
                </a:solidFill>
              </a:rPr>
              <a:t>calm</a:t>
            </a:r>
            <a:r>
              <a:rPr lang="es-ES_tradnl" dirty="0">
                <a:solidFill>
                  <a:schemeClr val="accent4"/>
                </a:solidFill>
              </a:rPr>
              <a:t> </a:t>
            </a:r>
            <a:r>
              <a:rPr lang="es-ES_tradnl" dirty="0" err="1">
                <a:solidFill>
                  <a:schemeClr val="accent4"/>
                </a:solidFill>
              </a:rPr>
              <a:t>thoughts</a:t>
            </a:r>
            <a:r>
              <a:rPr lang="es-ES_tradnl" dirty="0">
                <a:solidFill>
                  <a:schemeClr val="accent4"/>
                </a:solidFill>
              </a:rPr>
              <a:t>.   </a:t>
            </a:r>
          </a:p>
        </p:txBody>
      </p:sp>
      <p:pic>
        <p:nvPicPr>
          <p:cNvPr id="4" name="Picture 6" descr="turtle_2stop.png">
            <a:extLst>
              <a:ext uri="{FF2B5EF4-FFF2-40B4-BE49-F238E27FC236}">
                <a16:creationId xmlns:a16="http://schemas.microsoft.com/office/drawing/2014/main" id="{743565DA-2BA6-744F-BD9F-E34A25B58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2066" y="2595153"/>
            <a:ext cx="3822700" cy="402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snail_2stop.png">
            <a:extLst>
              <a:ext uri="{FF2B5EF4-FFF2-40B4-BE49-F238E27FC236}">
                <a16:creationId xmlns:a16="http://schemas.microsoft.com/office/drawing/2014/main" id="{7A22EC8A-BD91-EC4C-979E-905ECFDA4B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736666"/>
            <a:ext cx="3289300" cy="37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304791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chemeClr val="tx1"/>
                </a:solidFill>
              </a:rPr>
              <a:t>I can </a:t>
            </a:r>
            <a:r>
              <a:rPr lang="es-ES_tradnl" dirty="0" err="1">
                <a:solidFill>
                  <a:schemeClr val="tx1"/>
                </a:solidFill>
              </a:rPr>
              <a:t>squeeze</a:t>
            </a:r>
            <a:r>
              <a:rPr lang="es-ES_tradnl" dirty="0">
                <a:solidFill>
                  <a:schemeClr val="tx1"/>
                </a:solidFill>
              </a:rPr>
              <a:t> a </a:t>
            </a:r>
            <a:r>
              <a:rPr lang="es-ES_tradnl" dirty="0" err="1">
                <a:solidFill>
                  <a:schemeClr val="tx1"/>
                </a:solidFill>
              </a:rPr>
              <a:t>ball</a:t>
            </a:r>
            <a:r>
              <a:rPr lang="es-ES_tradnl" dirty="0">
                <a:solidFill>
                  <a:schemeClr val="tx1"/>
                </a:solidFill>
              </a:rPr>
              <a:t>. </a:t>
            </a:r>
            <a:r>
              <a:rPr lang="es-ES_tradnl" dirty="0"/>
              <a:t> </a:t>
            </a:r>
          </a:p>
        </p:txBody>
      </p:sp>
      <p:pic>
        <p:nvPicPr>
          <p:cNvPr id="8" name="Picture 1" descr="squeeze a small ball">
            <a:extLst>
              <a:ext uri="{FF2B5EF4-FFF2-40B4-BE49-F238E27FC236}">
                <a16:creationId xmlns:a16="http://schemas.microsoft.com/office/drawing/2014/main" id="{558A8089-3862-CF41-99E9-D714014C8C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096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642451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chemeClr val="tx1"/>
                </a:solidFill>
              </a:rPr>
              <a:t>I can </a:t>
            </a:r>
            <a:r>
              <a:rPr lang="es-ES_tradnl" dirty="0" err="1">
                <a:solidFill>
                  <a:schemeClr val="tx1"/>
                </a:solidFill>
              </a:rPr>
              <a:t>take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slow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deep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breaths</a:t>
            </a:r>
            <a:r>
              <a:rPr lang="es-ES_tradnl" dirty="0">
                <a:solidFill>
                  <a:schemeClr val="tx1"/>
                </a:solidFill>
              </a:rPr>
              <a:t>.</a:t>
            </a:r>
            <a:r>
              <a:rPr lang="es-ES_tradnl" dirty="0"/>
              <a:t> </a:t>
            </a:r>
          </a:p>
        </p:txBody>
      </p:sp>
      <p:pic>
        <p:nvPicPr>
          <p:cNvPr id="6" name="Picture 1" descr="slow deep breaths">
            <a:extLst>
              <a:ext uri="{FF2B5EF4-FFF2-40B4-BE49-F238E27FC236}">
                <a16:creationId xmlns:a16="http://schemas.microsoft.com/office/drawing/2014/main" id="{0A516444-FD44-334D-AB5F-82A479C85C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340004"/>
            <a:ext cx="5715000" cy="521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363257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chemeClr val="tx1"/>
                </a:solidFill>
              </a:rPr>
              <a:t>I can do a </a:t>
            </a:r>
            <a:r>
              <a:rPr lang="es-ES_tradnl" dirty="0" err="1">
                <a:solidFill>
                  <a:schemeClr val="tx1"/>
                </a:solidFill>
              </a:rPr>
              <a:t>wall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pushups</a:t>
            </a:r>
            <a:r>
              <a:rPr lang="es-ES_tradnl" dirty="0">
                <a:solidFill>
                  <a:schemeClr val="tx1"/>
                </a:solidFill>
              </a:rPr>
              <a:t>.  </a:t>
            </a:r>
          </a:p>
        </p:txBody>
      </p:sp>
      <p:pic>
        <p:nvPicPr>
          <p:cNvPr id="5" name="Picture 3" descr="wall pushups">
            <a:extLst>
              <a:ext uri="{FF2B5EF4-FFF2-40B4-BE49-F238E27FC236}">
                <a16:creationId xmlns:a16="http://schemas.microsoft.com/office/drawing/2014/main" id="{D52CF230-1E47-614F-8814-BCD1238764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383" y="1399852"/>
            <a:ext cx="5257799" cy="507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461353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50" y="363809"/>
            <a:ext cx="8686800" cy="1143000"/>
          </a:xfrm>
        </p:spPr>
        <p:txBody>
          <a:bodyPr/>
          <a:lstStyle/>
          <a:p>
            <a:r>
              <a:rPr lang="es-ES_tradnl" dirty="0">
                <a:solidFill>
                  <a:schemeClr val="tx1"/>
                </a:solidFill>
              </a:rPr>
              <a:t>I can </a:t>
            </a:r>
            <a:r>
              <a:rPr lang="es-ES_tradnl" dirty="0" err="1">
                <a:solidFill>
                  <a:schemeClr val="tx1"/>
                </a:solidFill>
              </a:rPr>
              <a:t>pretend</a:t>
            </a:r>
            <a:r>
              <a:rPr lang="es-ES_tradnl" dirty="0">
                <a:solidFill>
                  <a:schemeClr val="tx1"/>
                </a:solidFill>
              </a:rPr>
              <a:t> to </a:t>
            </a:r>
            <a:r>
              <a:rPr lang="es-ES_tradnl" dirty="0" err="1">
                <a:solidFill>
                  <a:schemeClr val="tx1"/>
                </a:solidFill>
              </a:rPr>
              <a:t>smell</a:t>
            </a:r>
            <a:r>
              <a:rPr lang="es-ES_tradnl" dirty="0">
                <a:solidFill>
                  <a:schemeClr val="tx1"/>
                </a:solidFill>
              </a:rPr>
              <a:t> a </a:t>
            </a:r>
            <a:r>
              <a:rPr lang="es-ES_tradnl" dirty="0" err="1">
                <a:solidFill>
                  <a:schemeClr val="tx1"/>
                </a:solidFill>
              </a:rPr>
              <a:t>flower</a:t>
            </a:r>
            <a:r>
              <a:rPr lang="es-ES_tradnl" dirty="0">
                <a:solidFill>
                  <a:schemeClr val="tx1"/>
                </a:solidFill>
              </a:rPr>
              <a:t> and </a:t>
            </a:r>
            <a:r>
              <a:rPr lang="es-ES_tradnl" dirty="0" err="1">
                <a:solidFill>
                  <a:schemeClr val="tx1"/>
                </a:solidFill>
              </a:rPr>
              <a:t>blow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out</a:t>
            </a:r>
            <a:r>
              <a:rPr lang="es-ES_tradnl" dirty="0">
                <a:solidFill>
                  <a:schemeClr val="tx1"/>
                </a:solidFill>
              </a:rPr>
              <a:t> a </a:t>
            </a:r>
            <a:r>
              <a:rPr lang="es-ES_tradnl" dirty="0" err="1">
                <a:solidFill>
                  <a:schemeClr val="tx1"/>
                </a:solidFill>
              </a:rPr>
              <a:t>candle</a:t>
            </a:r>
            <a:r>
              <a:rPr lang="es-ES_tradnl" dirty="0">
                <a:solidFill>
                  <a:schemeClr val="tx1"/>
                </a:solidFill>
              </a:rPr>
              <a:t>.</a:t>
            </a:r>
            <a:r>
              <a:rPr lang="es-ES_tradnl" dirty="0"/>
              <a:t> </a:t>
            </a:r>
          </a:p>
        </p:txBody>
      </p:sp>
      <p:pic>
        <p:nvPicPr>
          <p:cNvPr id="4" name="Content Placeholder 3" descr="smell a flower" title="Visual Support">
            <a:extLst>
              <a:ext uri="{FF2B5EF4-FFF2-40B4-BE49-F238E27FC236}">
                <a16:creationId xmlns:a16="http://schemas.microsoft.com/office/drawing/2014/main" id="{0C858877-077C-4C4F-9408-0AC5B5C281C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552700"/>
            <a:ext cx="3657600" cy="4038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low out a candle" title="Visual Support">
            <a:extLst>
              <a:ext uri="{FF2B5EF4-FFF2-40B4-BE49-F238E27FC236}">
                <a16:creationId xmlns:a16="http://schemas.microsoft.com/office/drawing/2014/main" id="{FD997FEA-AB0F-8245-BC0F-B2F3A51BDAF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2971800" cy="38285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37F4428-4260-C842-8E15-7EEC3F11B0D2}"/>
              </a:ext>
            </a:extLst>
          </p:cNvPr>
          <p:cNvSpPr txBox="1">
            <a:spLocks/>
          </p:cNvSpPr>
          <p:nvPr/>
        </p:nvSpPr>
        <p:spPr bwMode="auto">
          <a:xfrm>
            <a:off x="457200" y="1553504"/>
            <a:ext cx="248688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s-ES_tradnl" kern="0" dirty="0">
                <a:solidFill>
                  <a:schemeClr val="tx1"/>
                </a:solidFill>
              </a:rPr>
              <a:t> </a:t>
            </a:r>
            <a:r>
              <a:rPr lang="es-ES_tradnl" kern="0" dirty="0" err="1">
                <a:solidFill>
                  <a:schemeClr val="tx1"/>
                </a:solidFill>
              </a:rPr>
              <a:t>First</a:t>
            </a:r>
            <a:endParaRPr lang="es-ES_tradnl" kern="0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2037C19-CEF3-7F45-94CC-13E576379949}"/>
              </a:ext>
            </a:extLst>
          </p:cNvPr>
          <p:cNvSpPr txBox="1">
            <a:spLocks/>
          </p:cNvSpPr>
          <p:nvPr/>
        </p:nvSpPr>
        <p:spPr bwMode="auto">
          <a:xfrm>
            <a:off x="4876800" y="1724954"/>
            <a:ext cx="2133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s-ES_tradnl" kern="0" dirty="0">
                <a:solidFill>
                  <a:schemeClr val="tx1"/>
                </a:solidFill>
              </a:rPr>
              <a:t> </a:t>
            </a:r>
            <a:r>
              <a:rPr lang="es-ES_tradnl" kern="0" dirty="0" err="1">
                <a:solidFill>
                  <a:schemeClr val="tx1"/>
                </a:solidFill>
              </a:rPr>
              <a:t>Then</a:t>
            </a:r>
            <a:endParaRPr lang="es-ES_tradnl" kern="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F745C3-468D-0442-B0F8-E3207B87352A}"/>
              </a:ext>
            </a:extLst>
          </p:cNvPr>
          <p:cNvCxnSpPr>
            <a:cxnSpLocks/>
          </p:cNvCxnSpPr>
          <p:nvPr/>
        </p:nvCxnSpPr>
        <p:spPr bwMode="auto">
          <a:xfrm>
            <a:off x="430250" y="2552700"/>
            <a:ext cx="82296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9988BE-A7B5-1D49-A266-A04167556FAA}"/>
              </a:ext>
            </a:extLst>
          </p:cNvPr>
          <p:cNvCxnSpPr>
            <a:cxnSpLocks/>
          </p:cNvCxnSpPr>
          <p:nvPr/>
        </p:nvCxnSpPr>
        <p:spPr bwMode="auto">
          <a:xfrm flipV="1">
            <a:off x="4419600" y="1724954"/>
            <a:ext cx="1" cy="486642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71416096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chemeClr val="tx1"/>
                </a:solidFill>
              </a:rPr>
              <a:t>I can </a:t>
            </a:r>
            <a:r>
              <a:rPr lang="es-ES_tradnl" dirty="0" err="1">
                <a:solidFill>
                  <a:schemeClr val="tx1"/>
                </a:solidFill>
              </a:rPr>
              <a:t>hug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something</a:t>
            </a:r>
            <a:r>
              <a:rPr lang="es-ES_tradnl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4" name="Picture 1" descr="hug somthing">
            <a:extLst>
              <a:ext uri="{FF2B5EF4-FFF2-40B4-BE49-F238E27FC236}">
                <a16:creationId xmlns:a16="http://schemas.microsoft.com/office/drawing/2014/main" id="{78DD2E29-1BF2-3448-9E95-3D192D3338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300" y="1295400"/>
            <a:ext cx="5105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165368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chemeClr val="tx1"/>
                </a:solidFill>
              </a:rPr>
              <a:t>I can</a:t>
            </a:r>
            <a:r>
              <a:rPr lang="es-ES_tradnl" dirty="0"/>
              <a:t> </a:t>
            </a:r>
            <a:r>
              <a:rPr lang="es-ES_tradnl" dirty="0">
                <a:solidFill>
                  <a:schemeClr val="tx1"/>
                </a:solidFill>
              </a:rPr>
              <a:t>do a </a:t>
            </a:r>
            <a:r>
              <a:rPr lang="es-ES_tradnl" dirty="0" err="1">
                <a:solidFill>
                  <a:schemeClr val="tx1"/>
                </a:solidFill>
              </a:rPr>
              <a:t>drawing</a:t>
            </a:r>
            <a:r>
              <a:rPr lang="es-ES_tradnl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5" name="Picture 1" descr="do a drawing">
            <a:extLst>
              <a:ext uri="{FF2B5EF4-FFF2-40B4-BE49-F238E27FC236}">
                <a16:creationId xmlns:a16="http://schemas.microsoft.com/office/drawing/2014/main" id="{20C30255-1FE4-EA41-9948-EB6CA9309B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172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754785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Footlight MT Light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21188</TotalTime>
  <Words>264</Words>
  <Application>Microsoft Macintosh PowerPoint</Application>
  <PresentationFormat>On-screen Show (4:3)</PresentationFormat>
  <Paragraphs>27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Footlight MT Light</vt:lpstr>
      <vt:lpstr>Wingdings</vt:lpstr>
      <vt:lpstr>Blank Presentation</vt:lpstr>
      <vt:lpstr>When I am at school and I need help to calm down, what can I do?</vt:lpstr>
      <vt:lpstr>There are many safe ways I can help myself to calm down. </vt:lpstr>
      <vt:lpstr> I can take 3 deep breaths like Tucker the Turtle and Sonia Snail and think calm thoughts.   </vt:lpstr>
      <vt:lpstr>I can squeeze a ball.  </vt:lpstr>
      <vt:lpstr>I can take slow deep breaths. </vt:lpstr>
      <vt:lpstr>I can do a wall pushups.  </vt:lpstr>
      <vt:lpstr>I can pretend to smell a flower and blow out a candle. </vt:lpstr>
      <vt:lpstr>I can hug something. </vt:lpstr>
      <vt:lpstr>I can do a drawing. </vt:lpstr>
      <vt:lpstr>I can go to the cozy area for space. I can pick something from the cozy box to help me calm down.    </vt:lpstr>
      <vt:lpstr> I can listen to music. </vt:lpstr>
      <vt:lpstr> I can bounce a ball. </vt:lpstr>
      <vt:lpstr>I can blow bubbles. </vt:lpstr>
      <vt:lpstr>I can count to ten and take slow breaths. </vt:lpstr>
      <vt:lpstr>I can do chair pushups. </vt:lpstr>
      <vt:lpstr>I can take a break and have some space. </vt:lpstr>
      <vt:lpstr>I can stop and think, take 3 deep breaths and say to myself: “I can go with the flow”.  </vt:lpstr>
      <vt:lpstr>I can talk to my teacher.  </vt:lpstr>
      <vt:lpstr>What is something I can do to help me when I need help to calm down at school? </vt:lpstr>
    </vt:vector>
  </TitlesOfParts>
  <Company>Family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Alejandro Castillon</dc:creator>
  <cp:lastModifiedBy>Ruth Rodriguez</cp:lastModifiedBy>
  <cp:revision>202</cp:revision>
  <cp:lastPrinted>2012-05-01T21:30:25Z</cp:lastPrinted>
  <dcterms:created xsi:type="dcterms:W3CDTF">2012-05-01T21:26:52Z</dcterms:created>
  <dcterms:modified xsi:type="dcterms:W3CDTF">2020-04-09T20:09:31Z</dcterms:modified>
</cp:coreProperties>
</file>