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461" r:id="rId2"/>
    <p:sldId id="257" r:id="rId3"/>
    <p:sldId id="258" r:id="rId4"/>
    <p:sldId id="259" r:id="rId5"/>
    <p:sldId id="260" r:id="rId6"/>
    <p:sldId id="262" r:id="rId7"/>
    <p:sldId id="263" r:id="rId8"/>
    <p:sldId id="261" r:id="rId9"/>
    <p:sldId id="267" r:id="rId10"/>
    <p:sldId id="266" r:id="rId11"/>
    <p:sldId id="265" r:id="rId12"/>
  </p:sldIdLst>
  <p:sldSz cx="9144000" cy="6858000" type="screen4x3"/>
  <p:notesSz cx="9144000" cy="6858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0000"/>
    <a:srgbClr val="CBBDD0"/>
    <a:srgbClr val="B0ABDD"/>
    <a:srgbClr val="ABA3CE"/>
    <a:srgbClr val="D1C4F3"/>
    <a:srgbClr val="00FF00"/>
    <a:srgbClr val="FF8000"/>
    <a:srgbClr val="218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98"/>
    <p:restoredTop sz="86395"/>
  </p:normalViewPr>
  <p:slideViewPr>
    <p:cSldViewPr>
      <p:cViewPr varScale="1">
        <p:scale>
          <a:sx n="97" d="100"/>
          <a:sy n="97" d="100"/>
        </p:scale>
        <p:origin x="208" y="4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50" d="100"/>
        <a:sy n="15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384" y="-120"/>
      </p:cViewPr>
      <p:guideLst>
        <p:guide orient="horz" pos="2160"/>
        <p:guide pos="288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318B2777-5692-694B-99E5-73D4C22200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48910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181600" y="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41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857500" y="514350"/>
            <a:ext cx="3429000" cy="25717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219200" y="3257550"/>
            <a:ext cx="67056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181600" y="6515100"/>
            <a:ext cx="39624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 smtClean="0"/>
            </a:lvl1pPr>
          </a:lstStyle>
          <a:p>
            <a:pPr>
              <a:defRPr/>
            </a:pPr>
            <a:fld id="{3ABED024-EA47-0E4C-A059-98CDE4B400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7891420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ED024-EA47-0E4C-A059-98CDE4B400A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386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ED024-EA47-0E4C-A059-98CDE4B400A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16146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ED024-EA47-0E4C-A059-98CDE4B400A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1089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ED024-EA47-0E4C-A059-98CDE4B400A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4466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ED024-EA47-0E4C-A059-98CDE4B400A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0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ED024-EA47-0E4C-A059-98CDE4B400A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849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Teaching Pyramid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Updated January 2011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WestEd Center for Child &amp; Family Studies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ABED024-EA47-0E4C-A059-98CDE4B400A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187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6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3852A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pic>
        <p:nvPicPr>
          <p:cNvPr id="5" name="Picture 7" descr="tp_logo_landscap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900" y="457200"/>
            <a:ext cx="7696200" cy="166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9" name="Rectangle 17"/>
          <p:cNvSpPr>
            <a:spLocks noGrp="1" noChangeArrowheads="1"/>
          </p:cNvSpPr>
          <p:nvPr>
            <p:ph type="ctrTitle"/>
          </p:nvPr>
        </p:nvSpPr>
        <p:spPr>
          <a:xfrm>
            <a:off x="685800" y="2308225"/>
            <a:ext cx="7772400" cy="1905000"/>
          </a:xfrm>
        </p:spPr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10" name="Rectangle 1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594225"/>
            <a:ext cx="6400800" cy="1066800"/>
          </a:xfrm>
        </p:spPr>
        <p:txBody>
          <a:bodyPr/>
          <a:lstStyle>
            <a:lvl1pPr marL="0" indent="0" algn="ctr">
              <a:buFontTx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76190644"/>
      </p:ext>
    </p:extLst>
  </p:cSld>
  <p:clrMapOvr>
    <a:masterClrMapping/>
  </p:clrMapOvr>
  <p:transition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58826986"/>
      </p:ext>
    </p:extLst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72250" y="381000"/>
            <a:ext cx="203835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1000"/>
            <a:ext cx="596265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5302221"/>
      </p:ext>
    </p:extLst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30245970"/>
      </p:ext>
    </p:extLst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 preserve="1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907007001"/>
      </p:ext>
    </p:extLst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77724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114800"/>
            <a:ext cx="7772400" cy="2362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335943"/>
      </p:ext>
    </p:extLst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626608"/>
      </p:ext>
    </p:extLst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153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733655"/>
      </p:ext>
    </p:extLst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495800"/>
          </a:xfrm>
        </p:spPr>
        <p:txBody>
          <a:bodyPr/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1235544"/>
      </p:ext>
    </p:extLst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57236937"/>
      </p:ext>
    </p:extLst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89314084"/>
      </p:ext>
    </p:extLst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3810000" cy="4876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47576497"/>
      </p:ext>
    </p:extLst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6934642"/>
      </p:ext>
    </p:extLst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7696953"/>
      </p:ext>
    </p:extLst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9284933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8115892"/>
      </p:ext>
    </p:extLst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04198264"/>
      </p:ext>
    </p:extLst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58"/>
          <p:cNvSpPr>
            <a:spLocks noChangeArrowheads="1"/>
          </p:cNvSpPr>
          <p:nvPr userDrawn="1"/>
        </p:nvSpPr>
        <p:spPr bwMode="auto">
          <a:xfrm>
            <a:off x="330200" y="304800"/>
            <a:ext cx="8458200" cy="6324600"/>
          </a:xfrm>
          <a:prstGeom prst="rect">
            <a:avLst/>
          </a:prstGeom>
          <a:noFill/>
          <a:ln w="25400">
            <a:solidFill>
              <a:srgbClr val="004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eaLnBrk="0" hangingPunct="0"/>
            <a:endParaRPr lang="en-US"/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81000"/>
            <a:ext cx="8153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600200"/>
            <a:ext cx="777240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29" name="Picture 6" descr="tp_logo.png"/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77200" y="5562600"/>
            <a:ext cx="1049338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194" r:id="rId2"/>
    <p:sldLayoutId id="2147484195" r:id="rId3"/>
    <p:sldLayoutId id="2147484196" r:id="rId4"/>
    <p:sldLayoutId id="2147484197" r:id="rId5"/>
    <p:sldLayoutId id="2147484198" r:id="rId6"/>
    <p:sldLayoutId id="2147484199" r:id="rId7"/>
    <p:sldLayoutId id="2147484200" r:id="rId8"/>
    <p:sldLayoutId id="2147484201" r:id="rId9"/>
    <p:sldLayoutId id="2147484202" r:id="rId10"/>
    <p:sldLayoutId id="2147484203" r:id="rId11"/>
    <p:sldLayoutId id="2147484204" r:id="rId12"/>
    <p:sldLayoutId id="2147484205" r:id="rId13"/>
    <p:sldLayoutId id="2147484206" r:id="rId14"/>
    <p:sldLayoutId id="2147484207" r:id="rId15"/>
    <p:sldLayoutId id="2147484208" r:id="rId16"/>
    <p:sldLayoutId id="2147484209" r:id="rId17"/>
  </p:sldLayoutIdLst>
  <p:transition>
    <p:zo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004080"/>
          </a:solidFill>
          <a:latin typeface="Arial" charset="0"/>
          <a:ea typeface="ＭＳ Ｐゴシック" charset="-128"/>
          <a:cs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4080"/>
        </a:buClr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FF8000"/>
        </a:buClr>
        <a:buFont typeface="Wingdings" charset="0"/>
        <a:buChar char="§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-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0528F9C-C309-F94D-8DC3-5A90658F452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2476500"/>
            <a:ext cx="7772400" cy="1905000"/>
          </a:xfrm>
        </p:spPr>
        <p:txBody>
          <a:bodyPr/>
          <a:lstStyle/>
          <a:p>
            <a:r>
              <a:rPr lang="en-US" dirty="0"/>
              <a:t>CA CSEFEL</a:t>
            </a:r>
            <a:br>
              <a:rPr lang="en-US" dirty="0"/>
            </a:br>
            <a:r>
              <a:rPr lang="en-US" dirty="0"/>
              <a:t>Teaching Pyramid for Preschool 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B0529783-F023-B156-F804-53553ABD92D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004080"/>
                </a:solidFill>
                <a:latin typeface="+mj-lt"/>
                <a:ea typeface="+mj-ea"/>
                <a:cs typeface="+mj-cs"/>
              </a:rPr>
              <a:t>Team Action Plans (Module 1a, 1b, 2)</a:t>
            </a:r>
          </a:p>
        </p:txBody>
      </p:sp>
    </p:spTree>
    <p:extLst>
      <p:ext uri="{BB962C8B-B14F-4D97-AF65-F5344CB8AC3E}">
        <p14:creationId xmlns:p14="http://schemas.microsoft.com/office/powerpoint/2010/main" val="3788348847"/>
      </p:ext>
    </p:extLst>
  </p:cSld>
  <p:clrMapOvr>
    <a:masterClrMapping/>
  </p:clrMapOvr>
  <p:transition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0D1C8D40-7AD9-0740-94A7-C39ED27903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17" t="20222" r="17917" b="377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207347"/>
      </p:ext>
    </p:extLst>
  </p:cSld>
  <p:clrMapOvr>
    <a:masterClrMapping/>
  </p:clrMapOvr>
  <p:transition>
    <p:zo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30B8B9D2-9924-7244-ACF9-D46F263A8A2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50" t="18223" r="18333" b="488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318207"/>
      </p:ext>
    </p:extLst>
  </p:cSld>
  <p:clrMapOvr>
    <a:masterClrMapping/>
  </p:clrMapOvr>
  <p:transition>
    <p:zo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2232E-DEB2-B458-81BE-34E76B3A07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Positive Relationships</a:t>
            </a:r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E2D25355-10C2-BD63-F95A-58ADCDDC53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18054" t="20666" r="17500" b="3112"/>
          <a:stretch/>
        </p:blipFill>
        <p:spPr>
          <a:xfrm>
            <a:off x="-72824" y="-4473"/>
            <a:ext cx="9289648" cy="6866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68006"/>
      </p:ext>
    </p:extLst>
  </p:cSld>
  <p:clrMapOvr>
    <a:masterClrMapping/>
  </p:clrMapOvr>
  <p:transition>
    <p:zoom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B5321B-1BF1-EAB0-EF68-E03F6752F0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Building Positive Relationships (continued)</a:t>
            </a:r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882BEBFC-1ED0-2349-B9B3-2400E15CC8E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02" t="19167" r="18186" b="35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774189"/>
      </p:ext>
    </p:extLst>
  </p:cSld>
  <p:clrMapOvr>
    <a:masterClrMapping/>
  </p:clrMapOvr>
  <p:transition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090CA7C4-1D40-A340-9B50-98E6F896AE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142" t="16251" r="17796" b="6040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34075"/>
      </p:ext>
    </p:extLst>
  </p:cSld>
  <p:clrMapOvr>
    <a:masterClrMapping/>
  </p:clrMapOvr>
  <p:transition>
    <p:zoom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9C94F758-0A23-5F4F-AEE4-C7DD35D0C4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73" t="20000" r="18316" b="354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167191"/>
      </p:ext>
    </p:extLst>
  </p:cSld>
  <p:clrMapOvr>
    <a:masterClrMapping/>
  </p:clrMapOvr>
  <p:transition>
    <p:zoom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BE30A12-4283-5A42-8768-D90CB1A0FC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201" t="19167" r="17449" b="3125"/>
          <a:stretch/>
        </p:blipFill>
        <p:spPr>
          <a:xfrm>
            <a:off x="1" y="0"/>
            <a:ext cx="9143999" cy="678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517336"/>
      </p:ext>
    </p:extLst>
  </p:cSld>
  <p:clrMapOvr>
    <a:masterClrMapping/>
  </p:clrMapOvr>
  <p:transition>
    <p:zoom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3CFADD15-B86D-2E47-A1D3-03118AB92E4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82" t="20834" r="18316" b="270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708571"/>
      </p:ext>
    </p:extLst>
  </p:cSld>
  <p:clrMapOvr>
    <a:masterClrMapping/>
  </p:clrMapOvr>
  <p:transition>
    <p:zoom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F4EB3DB5-6BAC-3B4B-AC28-4EE940E45E8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03" t="17917" r="18185" b="3749"/>
          <a:stretch/>
        </p:blipFill>
        <p:spPr>
          <a:xfrm>
            <a:off x="0" y="0"/>
            <a:ext cx="92261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421155"/>
      </p:ext>
    </p:extLst>
  </p:cSld>
  <p:clrMapOvr>
    <a:masterClrMapping/>
  </p:clrMapOvr>
  <p:transition>
    <p:zo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74B0349D-560C-F246-AFFB-38966D9AF0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056" t="20889" r="18195" b="2462"/>
          <a:stretch/>
        </p:blipFill>
        <p:spPr>
          <a:xfrm>
            <a:off x="0" y="0"/>
            <a:ext cx="9144000" cy="685799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5444087"/>
      </p:ext>
    </p:extLst>
  </p:cSld>
  <p:clrMapOvr>
    <a:masterClrMapping/>
  </p:clrMapOvr>
  <p:transition>
    <p:zoom/>
  </p:transition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Footlight MT Light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25609</TotalTime>
  <Words>118</Words>
  <Application>Microsoft Macintosh PowerPoint</Application>
  <PresentationFormat>On-screen Show (4:3)</PresentationFormat>
  <Paragraphs>32</Paragraphs>
  <Slides>11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Footlight MT Light</vt:lpstr>
      <vt:lpstr>Wingdings</vt:lpstr>
      <vt:lpstr>Blank Presentation</vt:lpstr>
      <vt:lpstr>CA CSEFEL Teaching Pyramid for Preschool </vt:lpstr>
      <vt:lpstr>Building Positive Relationships</vt:lpstr>
      <vt:lpstr>Building Positive Relationships (continued)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Family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Alejandro Castillon</dc:creator>
  <cp:lastModifiedBy>Alejandro Castillon</cp:lastModifiedBy>
  <cp:revision>177</cp:revision>
  <cp:lastPrinted>2012-05-01T21:30:25Z</cp:lastPrinted>
  <dcterms:created xsi:type="dcterms:W3CDTF">2012-05-01T21:26:52Z</dcterms:created>
  <dcterms:modified xsi:type="dcterms:W3CDTF">2024-09-09T19:02:44Z</dcterms:modified>
</cp:coreProperties>
</file>