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61" r:id="rId2"/>
    <p:sldId id="462" r:id="rId3"/>
    <p:sldId id="303" r:id="rId4"/>
    <p:sldId id="302" r:id="rId5"/>
    <p:sldId id="257" r:id="rId6"/>
    <p:sldId id="258" r:id="rId7"/>
    <p:sldId id="306" r:id="rId8"/>
    <p:sldId id="260" r:id="rId9"/>
    <p:sldId id="262" r:id="rId10"/>
    <p:sldId id="267" r:id="rId11"/>
    <p:sldId id="266" r:id="rId12"/>
    <p:sldId id="265" r:id="rId13"/>
    <p:sldId id="304" r:id="rId14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3"/>
    <p:restoredTop sz="91361"/>
  </p:normalViewPr>
  <p:slideViewPr>
    <p:cSldViewPr>
      <p:cViewPr varScale="1">
        <p:scale>
          <a:sx n="116" d="100"/>
          <a:sy n="116" d="100"/>
        </p:scale>
        <p:origin x="1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03b52d942_1_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g803b52d94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320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28F9C-C309-F94D-8DC3-5A90658F4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454056"/>
            <a:ext cx="2667000" cy="1905000"/>
          </a:xfrm>
        </p:spPr>
        <p:txBody>
          <a:bodyPr/>
          <a:lstStyle/>
          <a:p>
            <a:r>
              <a:rPr lang="en-US" dirty="0"/>
              <a:t>Visit #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A9FCD-D629-7C4E-B256-ECC0476DB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24801" r="2941" b="9290"/>
          <a:stretch/>
        </p:blipFill>
        <p:spPr>
          <a:xfrm>
            <a:off x="3124200" y="2057400"/>
            <a:ext cx="4808904" cy="44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B0349D-560C-F246-AFFB-38966D9AF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6" t="20889" r="18195" b="246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531319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D1C8D40-7AD9-0740-94A7-C39ED279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20222" r="17917" b="3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971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0B8B9D2-9924-7244-ACF9-D46F263A8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18223" r="18333" b="4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58390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E67A9-94A9-4244-BAE1-6932B02D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80535"/>
          </a:xfrm>
        </p:spPr>
        <p:txBody>
          <a:bodyPr/>
          <a:lstStyle/>
          <a:p>
            <a:r>
              <a:rPr lang="en-US" sz="3600" dirty="0"/>
              <a:t>Next coaching meeting visit</a:t>
            </a:r>
          </a:p>
        </p:txBody>
      </p:sp>
    </p:spTree>
    <p:extLst>
      <p:ext uri="{BB962C8B-B14F-4D97-AF65-F5344CB8AC3E}">
        <p14:creationId xmlns:p14="http://schemas.microsoft.com/office/powerpoint/2010/main" val="187330087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AAB3-8B6B-2648-99B3-28ABC679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E084-5425-614D-BB36-D5ED76524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99;p4">
            <a:extLst>
              <a:ext uri="{FF2B5EF4-FFF2-40B4-BE49-F238E27FC236}">
                <a16:creationId xmlns:a16="http://schemas.microsoft.com/office/drawing/2014/main" id="{B09EBE67-2B71-C246-91E2-979819D114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828" t="6183" r="17214" b="17362"/>
          <a:stretch/>
        </p:blipFill>
        <p:spPr>
          <a:xfrm>
            <a:off x="76201" y="0"/>
            <a:ext cx="9067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360844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E67A9-94A9-4244-BAE1-6932B02D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80535"/>
          </a:xfrm>
        </p:spPr>
        <p:txBody>
          <a:bodyPr/>
          <a:lstStyle/>
          <a:p>
            <a:r>
              <a:rPr lang="en-US" sz="3600" dirty="0"/>
              <a:t>Coaching Action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3DD9-23D3-1E48-8E7A-BB8B405A5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" t="4434" r="4790" b="5068"/>
          <a:stretch/>
        </p:blipFill>
        <p:spPr>
          <a:xfrm>
            <a:off x="533400" y="1161534"/>
            <a:ext cx="7772400" cy="53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1273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03b52d942_1_0"/>
          <p:cNvSpPr txBox="1">
            <a:spLocks noGrp="1"/>
          </p:cNvSpPr>
          <p:nvPr>
            <p:ph type="title"/>
          </p:nvPr>
        </p:nvSpPr>
        <p:spPr>
          <a:xfrm>
            <a:off x="507704" y="170935"/>
            <a:ext cx="7905307" cy="23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a team is there a Teaching Pyramid a skill/strategy from the last training that you would like to implement in your classroom to meet the current needs of the children?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/>
                </a:solidFill>
              </a:rPr>
              <a:t>  </a:t>
            </a:r>
            <a:endParaRPr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EA9736-ACD1-D84B-B243-D837E0293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r="1611" b="11588"/>
          <a:stretch/>
        </p:blipFill>
        <p:spPr bwMode="auto">
          <a:xfrm>
            <a:off x="868708" y="2563648"/>
            <a:ext cx="6985590" cy="362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8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5F85085-E72A-0A43-82E4-14F770228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4" t="20666" r="17500" b="31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4707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82BEBFC-1ED0-2349-B9B3-2400E15CC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2" t="19167" r="1818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1118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0CA7C4-1D40-A340-9B50-98E6F896A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2" t="16251" r="17796" b="6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256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94F758-0A23-5F4F-AEE4-C7DD35D0C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3" t="20000" r="1831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359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E30A12-4283-5A42-8768-D90CB1A0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1" t="19167" r="17449" b="3125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9477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21038</TotalTime>
  <Words>49</Words>
  <Application>Microsoft Macintosh PowerPoint</Application>
  <PresentationFormat>On-screen Show (4:3)</PresentationFormat>
  <Paragraphs>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Footlight MT Light</vt:lpstr>
      <vt:lpstr>Wingdings</vt:lpstr>
      <vt:lpstr>Blank Presentation</vt:lpstr>
      <vt:lpstr>Visit #</vt:lpstr>
      <vt:lpstr>PowerPoint Presentation</vt:lpstr>
      <vt:lpstr>Coaching Action plan</vt:lpstr>
      <vt:lpstr>   As a team is there a Teaching Pyramid a skill/strategy from the last training that you would like to implement in your classroom to meet the current needs of the children?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coaching meeting visit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Alejandro Castillon</cp:lastModifiedBy>
  <cp:revision>182</cp:revision>
  <cp:lastPrinted>2012-05-01T21:30:25Z</cp:lastPrinted>
  <dcterms:created xsi:type="dcterms:W3CDTF">2012-05-01T21:26:52Z</dcterms:created>
  <dcterms:modified xsi:type="dcterms:W3CDTF">2024-09-06T04:54:34Z</dcterms:modified>
</cp:coreProperties>
</file>