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56" r:id="rId3"/>
    <p:sldId id="258" r:id="rId4"/>
    <p:sldId id="259" r:id="rId5"/>
    <p:sldId id="260" r:id="rId6"/>
    <p:sldId id="261" r:id="rId7"/>
    <p:sldId id="274" r:id="rId8"/>
    <p:sldId id="277" r:id="rId9"/>
    <p:sldId id="265" r:id="rId10"/>
    <p:sldId id="279" r:id="rId11"/>
    <p:sldId id="278" r:id="rId12"/>
    <p:sldId id="262" r:id="rId13"/>
    <p:sldId id="264" r:id="rId14"/>
    <p:sldId id="272" r:id="rId15"/>
    <p:sldId id="266" r:id="rId16"/>
    <p:sldId id="267" r:id="rId17"/>
    <p:sldId id="268" r:id="rId18"/>
    <p:sldId id="269" r:id="rId19"/>
    <p:sldId id="270" r:id="rId20"/>
    <p:sldId id="271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4666"/>
  </p:normalViewPr>
  <p:slideViewPr>
    <p:cSldViewPr snapToGrid="0" snapToObjects="1">
      <p:cViewPr varScale="1">
        <p:scale>
          <a:sx n="108" d="100"/>
          <a:sy n="108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6AD0-48EB-8142-BF0D-1CA12031D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838CF-EFFA-9043-A084-8350A3911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77A88-8489-134C-9B4F-6B1C735A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8A4-C438-EB4D-A19E-B272F4D2487C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26036-5B95-B74A-8C55-88927389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6BDE8-FEEB-014C-AAED-84B9DB95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0867-62A6-6A4A-B8FF-4BCC7D88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DC73-DE65-C54F-B7F1-14FB7623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122E6-535C-6B48-A583-0D85A18AE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50C7A-C2C4-1047-B0DD-60988957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8A4-C438-EB4D-A19E-B272F4D2487C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4C717-AEA2-5A47-B832-CE51F6F8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A2559-7FA9-8145-844F-E73D2FCA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0867-62A6-6A4A-B8FF-4BCC7D88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3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C8BB2A-EC4A-0447-A296-340ABBA7A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6CD1-2537-4C4D-A66D-085D6B9DF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BE842-FC67-D84A-AC2D-E013728D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8A4-C438-EB4D-A19E-B272F4D2487C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14F4C-00BE-FD46-94EA-F248CF73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57A21-59FE-F343-84A5-26E1B0C49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0867-62A6-6A4A-B8FF-4BCC7D88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2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7487-BB80-1C4E-BBA6-9B26721A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718AE-6002-AE4E-9EE1-9B2FE271E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A298A-31FF-4A45-926F-8E64A5E8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8A4-C438-EB4D-A19E-B272F4D2487C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FA8D3-2372-234A-B167-D405B11A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49292-589B-DF47-A384-85D07C88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0867-62A6-6A4A-B8FF-4BCC7D88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0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9BD71-919E-CC41-A17A-E0392CC62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1BE5B-6AFF-F443-80C3-8DB544B83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09BE5-76AB-5F45-9455-47DEFC1B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8A4-C438-EB4D-A19E-B272F4D2487C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405E8-BDB5-A744-90DE-1CFDB5F8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4CAED-081D-8D40-AE45-E21AA080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0867-62A6-6A4A-B8FF-4BCC7D88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B348-19C0-764D-B5D8-63459EB3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E9331-C293-EF49-8193-270CEEEB6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BADCF-CFAE-534D-B1CB-D992FF935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80A86-DF4A-C64F-B490-1C61D54F2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8A4-C438-EB4D-A19E-B272F4D2487C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73A16-16EE-F942-A50D-8618E351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D4EB0-0CCE-F043-B58D-38961D3A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0867-62A6-6A4A-B8FF-4BCC7D88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7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B40-FF6A-5345-9B2F-509B07F7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9F497-BD95-A547-A86D-B4253EB3E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6588D-2BEB-9E49-9C15-6DAF59C08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C1D4E-90F8-944A-AA43-85D9B3254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E2D0AA-0392-064A-9EE0-FDE767967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BAB3EE-7F6D-444F-B07C-1D99C61E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8A4-C438-EB4D-A19E-B272F4D2487C}" type="datetimeFigureOut">
              <a:rPr lang="en-US" smtClean="0"/>
              <a:t>3/1/21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57722A-7E16-0549-BEE6-832B4053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D7333C-B20C-F845-9882-B0B71918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0867-62A6-6A4A-B8FF-4BCC7D88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BC744-842F-2647-90B9-99C4413F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02752-D576-EE4F-A001-73D69081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8A4-C438-EB4D-A19E-B272F4D2487C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00A00-C2CD-4049-80C3-50217AEB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AE870-9CC9-F548-88F1-BD2CD0A9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0867-62A6-6A4A-B8FF-4BCC7D88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2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2FB04C-C573-464C-BF05-633F68E5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8A4-C438-EB4D-A19E-B272F4D2487C}" type="datetimeFigureOut">
              <a:rPr lang="en-US" smtClean="0"/>
              <a:t>3/1/21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B14E5C-B309-C24D-8256-2354E0F2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FBE5-5A5E-3A42-BE7F-76D21C93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0867-62A6-6A4A-B8FF-4BCC7D88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4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B6E7B-DFC8-7E42-A8D2-BEC0955B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994F4-3914-E241-B8F1-941068A5D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7977F-5A13-7241-A2FF-BB6677FB2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BA5C5-08F4-D248-AA31-06BCF823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8A4-C438-EB4D-A19E-B272F4D2487C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726E9-570C-E145-82B5-33F5DAE2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01E1D-0619-324C-B0C8-CD6E625AF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0867-62A6-6A4A-B8FF-4BCC7D88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4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96FB-367F-1944-8892-AD445453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A4F317-1B32-D946-AA83-F1D730139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7EA45-3BB9-1E44-837B-953F29AC0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36AFF-B187-754F-9C32-820FE045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8A4-C438-EB4D-A19E-B272F4D2487C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D48C5-3074-0E49-BC80-F313AB26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CD53F-6E63-8C40-87DA-8A6AD264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0867-62A6-6A4A-B8FF-4BCC7D88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8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3423F0-A983-6542-8898-DF16F653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EDC92-EC03-4140-ACD3-89084A24D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8D0C3-DCF9-8D4C-B487-6C1F0F46E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BD8A4-C438-EB4D-A19E-B272F4D2487C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691C5-1D0F-6C41-8E15-A7A7ADA13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7B529-7452-184F-8211-97B84F6FF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40867-62A6-6A4A-B8FF-4BCC7D88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8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a-coachingcompanion.org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55AFB0-6CBC-6940-80EF-D0A3D9A3F2E2}"/>
              </a:ext>
            </a:extLst>
          </p:cNvPr>
          <p:cNvSpPr/>
          <p:nvPr/>
        </p:nvSpPr>
        <p:spPr>
          <a:xfrm>
            <a:off x="1720946" y="3386719"/>
            <a:ext cx="8170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Website: www.ca-coachingcompanion.org</a:t>
            </a:r>
            <a:r>
              <a:rPr lang="en-US" sz="3600" dirty="0"/>
              <a:t> </a:t>
            </a: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F6AEAFC-3DB8-6549-8268-13CAEACF57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67" r="68576" b="71666"/>
          <a:stretch/>
        </p:blipFill>
        <p:spPr>
          <a:xfrm>
            <a:off x="1938155" y="4225945"/>
            <a:ext cx="7904108" cy="25073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5336F6-A97F-9549-886E-839521C03677}"/>
              </a:ext>
            </a:extLst>
          </p:cNvPr>
          <p:cNvSpPr/>
          <p:nvPr/>
        </p:nvSpPr>
        <p:spPr>
          <a:xfrm>
            <a:off x="0" y="470460"/>
            <a:ext cx="11612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Please go to the coaching companion website to log in.</a:t>
            </a:r>
          </a:p>
          <a:p>
            <a:pPr algn="ctr"/>
            <a:r>
              <a:rPr lang="en-US" sz="2800" b="1" dirty="0"/>
              <a:t>They will ask for your email and password you have created.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i="1" dirty="0"/>
              <a:t>Por favor </a:t>
            </a:r>
            <a:r>
              <a:rPr lang="en-US" sz="2800" b="1" i="1" dirty="0" err="1"/>
              <a:t>vaya</a:t>
            </a:r>
            <a:r>
              <a:rPr lang="en-US" sz="2800" b="1" i="1" dirty="0"/>
              <a:t> al sitio web del coaching companion  para </a:t>
            </a:r>
            <a:r>
              <a:rPr lang="en-US" sz="2800" b="1" i="1" dirty="0" err="1"/>
              <a:t>iniciar</a:t>
            </a:r>
            <a:r>
              <a:rPr lang="en-US" sz="2800" b="1" i="1" dirty="0"/>
              <a:t> </a:t>
            </a:r>
            <a:r>
              <a:rPr lang="en-US" sz="2800" b="1" i="1" dirty="0" err="1"/>
              <a:t>sesión</a:t>
            </a:r>
            <a:r>
              <a:rPr lang="en-US" sz="2800" b="1" i="1" dirty="0"/>
              <a:t>.</a:t>
            </a:r>
          </a:p>
          <a:p>
            <a:pPr algn="ctr"/>
            <a:r>
              <a:rPr lang="en-US" sz="2800" b="1" i="1" dirty="0"/>
              <a:t>Le </a:t>
            </a:r>
            <a:r>
              <a:rPr lang="en-US" sz="2800" b="1" i="1" dirty="0" err="1"/>
              <a:t>pedirán</a:t>
            </a:r>
            <a:r>
              <a:rPr lang="en-US" sz="2800" b="1" i="1" dirty="0"/>
              <a:t> </a:t>
            </a:r>
            <a:r>
              <a:rPr lang="en-US" sz="2800" b="1" i="1" dirty="0" err="1"/>
              <a:t>su</a:t>
            </a:r>
            <a:r>
              <a:rPr lang="en-US" sz="2800" b="1" i="1" dirty="0"/>
              <a:t> </a:t>
            </a:r>
            <a:r>
              <a:rPr lang="en-US" sz="2800" b="1" i="1" dirty="0" err="1"/>
              <a:t>correo</a:t>
            </a:r>
            <a:r>
              <a:rPr lang="en-US" sz="2800" b="1" i="1" dirty="0"/>
              <a:t> </a:t>
            </a:r>
            <a:r>
              <a:rPr lang="en-US" sz="2800" b="1" i="1" dirty="0" err="1"/>
              <a:t>electrónico</a:t>
            </a:r>
            <a:r>
              <a:rPr lang="en-US" sz="2800" b="1" i="1" dirty="0"/>
              <a:t> y la </a:t>
            </a:r>
            <a:r>
              <a:rPr lang="en-US" sz="2800" b="1" i="1" dirty="0" err="1"/>
              <a:t>contraseña</a:t>
            </a:r>
            <a:r>
              <a:rPr lang="en-US" sz="2800" b="1" i="1" dirty="0"/>
              <a:t> que ha </a:t>
            </a:r>
            <a:r>
              <a:rPr lang="en-US" sz="2800" b="1" i="1" dirty="0" err="1"/>
              <a:t>creado</a:t>
            </a:r>
            <a:r>
              <a:rPr lang="en-US" sz="28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126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36C0D9A-14B4-F947-9248-4205139FF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18"/>
          <a:stretch/>
        </p:blipFill>
        <p:spPr>
          <a:xfrm>
            <a:off x="4629151" y="249382"/>
            <a:ext cx="3857625" cy="5772829"/>
          </a:xfr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4848CCFA-42B2-BF46-8206-7FC0B31CDEBE}"/>
              </a:ext>
            </a:extLst>
          </p:cNvPr>
          <p:cNvSpPr/>
          <p:nvPr/>
        </p:nvSpPr>
        <p:spPr>
          <a:xfrm>
            <a:off x="682238" y="3233797"/>
            <a:ext cx="42612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89ECE5-9F43-F547-9036-ED7D6067F4B5}"/>
              </a:ext>
            </a:extLst>
          </p:cNvPr>
          <p:cNvSpPr/>
          <p:nvPr/>
        </p:nvSpPr>
        <p:spPr>
          <a:xfrm>
            <a:off x="1171576" y="462647"/>
            <a:ext cx="2648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you want to add </a:t>
            </a:r>
            <a:r>
              <a:rPr lang="en-US" b="1" dirty="0">
                <a:highlight>
                  <a:srgbClr val="FFFF00"/>
                </a:highlight>
              </a:rPr>
              <a:t>video </a:t>
            </a:r>
            <a:r>
              <a:rPr lang="en-US" dirty="0"/>
              <a:t> on too </a:t>
            </a:r>
            <a:r>
              <a:rPr lang="en-US" b="1" dirty="0">
                <a:highlight>
                  <a:srgbClr val="FFFF00"/>
                </a:highlight>
              </a:rPr>
              <a:t>the same goal </a:t>
            </a:r>
            <a:r>
              <a:rPr lang="en-US" dirty="0"/>
              <a:t>you click on . </a:t>
            </a:r>
          </a:p>
          <a:p>
            <a:endParaRPr lang="en-US" dirty="0"/>
          </a:p>
          <a:p>
            <a:r>
              <a:rPr lang="en-US" i="1" dirty="0"/>
              <a:t>Si </a:t>
            </a:r>
            <a:r>
              <a:rPr lang="en-US" i="1" dirty="0" err="1"/>
              <a:t>desea</a:t>
            </a:r>
            <a:r>
              <a:rPr lang="en-US" i="1" dirty="0"/>
              <a:t> </a:t>
            </a:r>
            <a:r>
              <a:rPr lang="en-US" i="1" dirty="0" err="1"/>
              <a:t>agregar</a:t>
            </a:r>
            <a:r>
              <a:rPr lang="en-US" i="1" dirty="0"/>
              <a:t> un video o una </a:t>
            </a:r>
            <a:r>
              <a:rPr lang="en-US" i="1" dirty="0" err="1"/>
              <a:t>foto</a:t>
            </a:r>
            <a:r>
              <a:rPr lang="en-US" i="1" dirty="0"/>
              <a:t> </a:t>
            </a:r>
            <a:r>
              <a:rPr lang="en-US" i="1" dirty="0" err="1"/>
              <a:t>también</a:t>
            </a:r>
            <a:r>
              <a:rPr lang="en-US" i="1" dirty="0"/>
              <a:t> </a:t>
            </a:r>
            <a:r>
              <a:rPr lang="en-US" b="1" i="1" dirty="0" err="1">
                <a:highlight>
                  <a:srgbClr val="FFFF00"/>
                </a:highlight>
              </a:rPr>
              <a:t>en</a:t>
            </a:r>
            <a:r>
              <a:rPr lang="en-US" b="1" i="1" dirty="0">
                <a:highlight>
                  <a:srgbClr val="FFFF00"/>
                </a:highlight>
              </a:rPr>
              <a:t> el </a:t>
            </a:r>
            <a:r>
              <a:rPr lang="en-US" b="1" i="1" dirty="0" err="1">
                <a:highlight>
                  <a:srgbClr val="FFFF00"/>
                </a:highlight>
              </a:rPr>
              <a:t>mismo</a:t>
            </a:r>
            <a:r>
              <a:rPr lang="en-US" b="1" i="1" dirty="0">
                <a:highlight>
                  <a:srgbClr val="FFFF00"/>
                </a:highlight>
              </a:rPr>
              <a:t> </a:t>
            </a:r>
            <a:r>
              <a:rPr lang="en-US" b="1" i="1" dirty="0" err="1">
                <a:highlight>
                  <a:srgbClr val="FFFF00"/>
                </a:highlight>
              </a:rPr>
              <a:t>objetivo</a:t>
            </a:r>
            <a:r>
              <a:rPr lang="en-US" b="1" i="1" dirty="0">
                <a:highlight>
                  <a:srgbClr val="FFFF00"/>
                </a:highlight>
              </a:rPr>
              <a:t>,</a:t>
            </a:r>
            <a:r>
              <a:rPr lang="en-US" b="1" i="1" dirty="0"/>
              <a:t> </a:t>
            </a:r>
            <a:r>
              <a:rPr lang="en-US" i="1" dirty="0" err="1"/>
              <a:t>haga</a:t>
            </a:r>
            <a:r>
              <a:rPr lang="en-US" i="1" dirty="0"/>
              <a:t> </a:t>
            </a:r>
            <a:r>
              <a:rPr lang="en-US" i="1" dirty="0" err="1"/>
              <a:t>clic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59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3D0FD98-669E-194C-A560-E3CABA90E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38"/>
          <a:stretch/>
        </p:blipFill>
        <p:spPr>
          <a:xfrm>
            <a:off x="4078197" y="605642"/>
            <a:ext cx="4407079" cy="5816589"/>
          </a:xfr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DB30732F-78AC-2144-B657-14660DF8532C}"/>
              </a:ext>
            </a:extLst>
          </p:cNvPr>
          <p:cNvSpPr/>
          <p:nvPr/>
        </p:nvSpPr>
        <p:spPr>
          <a:xfrm>
            <a:off x="1218152" y="2700337"/>
            <a:ext cx="35967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8806F-ECCB-6449-866D-D0825F0403FB}"/>
              </a:ext>
            </a:extLst>
          </p:cNvPr>
          <p:cNvSpPr/>
          <p:nvPr/>
        </p:nvSpPr>
        <p:spPr>
          <a:xfrm>
            <a:off x="1218152" y="669012"/>
            <a:ext cx="27769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you want to add video or photo on too </a:t>
            </a:r>
            <a:r>
              <a:rPr lang="en-US" b="1" dirty="0">
                <a:highlight>
                  <a:srgbClr val="FFFF00"/>
                </a:highlight>
              </a:rPr>
              <a:t>another goal </a:t>
            </a:r>
            <a:r>
              <a:rPr lang="en-US" dirty="0"/>
              <a:t>you click on.</a:t>
            </a:r>
          </a:p>
          <a:p>
            <a:endParaRPr lang="en-US" dirty="0"/>
          </a:p>
          <a:p>
            <a:r>
              <a:rPr lang="en-US" i="1" dirty="0"/>
              <a:t>Si </a:t>
            </a:r>
            <a:r>
              <a:rPr lang="en-US" i="1" dirty="0" err="1"/>
              <a:t>desea</a:t>
            </a:r>
            <a:r>
              <a:rPr lang="en-US" i="1" dirty="0"/>
              <a:t> </a:t>
            </a:r>
            <a:r>
              <a:rPr lang="en-US" i="1" dirty="0" err="1"/>
              <a:t>agregar</a:t>
            </a:r>
            <a:r>
              <a:rPr lang="en-US" i="1" dirty="0"/>
              <a:t> un video o una </a:t>
            </a:r>
            <a:r>
              <a:rPr lang="en-US" i="1" dirty="0" err="1"/>
              <a:t>foto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b="1" i="1" dirty="0" err="1">
                <a:highlight>
                  <a:srgbClr val="FFFF00"/>
                </a:highlight>
              </a:rPr>
              <a:t>otro</a:t>
            </a:r>
            <a:r>
              <a:rPr lang="en-US" b="1" i="1" dirty="0">
                <a:highlight>
                  <a:srgbClr val="FFFF00"/>
                </a:highlight>
              </a:rPr>
              <a:t> </a:t>
            </a:r>
            <a:r>
              <a:rPr lang="en-US" b="1" i="1" dirty="0" err="1">
                <a:highlight>
                  <a:srgbClr val="FFFF00"/>
                </a:highlight>
              </a:rPr>
              <a:t>objetivo</a:t>
            </a:r>
            <a:r>
              <a:rPr lang="en-US" i="1" dirty="0"/>
              <a:t>, </a:t>
            </a:r>
            <a:r>
              <a:rPr lang="en-US" i="1" dirty="0" err="1"/>
              <a:t>haga</a:t>
            </a:r>
            <a:r>
              <a:rPr lang="en-US" i="1" dirty="0"/>
              <a:t> </a:t>
            </a:r>
            <a:r>
              <a:rPr lang="en-US" i="1" dirty="0" err="1"/>
              <a:t>clic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0067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2A4D3B6-BCDA-A445-B94A-3D5A2D061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0"/>
          <a:stretch/>
        </p:blipFill>
        <p:spPr>
          <a:xfrm>
            <a:off x="3664044" y="225630"/>
            <a:ext cx="3863662" cy="6632369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17635A8D-6B93-DB49-B615-ABE412DBAD08}"/>
              </a:ext>
            </a:extLst>
          </p:cNvPr>
          <p:cNvSpPr/>
          <p:nvPr/>
        </p:nvSpPr>
        <p:spPr>
          <a:xfrm flipH="1">
            <a:off x="6578930" y="891072"/>
            <a:ext cx="4528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EEB3A1F7-B8DE-F64F-9778-01B520D49FD4}"/>
              </a:ext>
            </a:extLst>
          </p:cNvPr>
          <p:cNvSpPr/>
          <p:nvPr/>
        </p:nvSpPr>
        <p:spPr>
          <a:xfrm flipH="1">
            <a:off x="7291449" y="3186684"/>
            <a:ext cx="36081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4241CF-1A0B-1F47-B165-27586B5618C7}"/>
              </a:ext>
            </a:extLst>
          </p:cNvPr>
          <p:cNvSpPr/>
          <p:nvPr/>
        </p:nvSpPr>
        <p:spPr>
          <a:xfrm>
            <a:off x="7527706" y="1709356"/>
            <a:ext cx="3863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Please click under the goal you want to put the video.</a:t>
            </a:r>
          </a:p>
          <a:p>
            <a:endParaRPr lang="en-US" dirty="0"/>
          </a:p>
          <a:p>
            <a:r>
              <a:rPr lang="en-US" i="1" dirty="0" err="1"/>
              <a:t>Haga</a:t>
            </a:r>
            <a:r>
              <a:rPr lang="en-US" i="1" dirty="0"/>
              <a:t> </a:t>
            </a:r>
            <a:r>
              <a:rPr lang="en-US" i="1" dirty="0" err="1"/>
              <a:t>clic</a:t>
            </a:r>
            <a:r>
              <a:rPr lang="en-US" i="1" dirty="0"/>
              <a:t> </a:t>
            </a:r>
            <a:r>
              <a:rPr lang="en-US" i="1" dirty="0" err="1"/>
              <a:t>debajo</a:t>
            </a:r>
            <a:r>
              <a:rPr lang="en-US" i="1" dirty="0"/>
              <a:t> del </a:t>
            </a:r>
            <a:r>
              <a:rPr lang="en-US" i="1" dirty="0" err="1"/>
              <a:t>objetivo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el que </a:t>
            </a:r>
            <a:r>
              <a:rPr lang="en-US" i="1" dirty="0" err="1"/>
              <a:t>desea</a:t>
            </a:r>
            <a:r>
              <a:rPr lang="en-US" i="1" dirty="0"/>
              <a:t> </a:t>
            </a:r>
            <a:r>
              <a:rPr lang="en-US" i="1" dirty="0" err="1"/>
              <a:t>poner</a:t>
            </a:r>
            <a:r>
              <a:rPr lang="en-US" i="1" dirty="0"/>
              <a:t> el video 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CD0128-859A-C443-A157-A230E5B2BC49}"/>
              </a:ext>
            </a:extLst>
          </p:cNvPr>
          <p:cNvSpPr/>
          <p:nvPr/>
        </p:nvSpPr>
        <p:spPr>
          <a:xfrm>
            <a:off x="7609919" y="157535"/>
            <a:ext cx="31305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Please find  shared goals. </a:t>
            </a:r>
          </a:p>
          <a:p>
            <a:endParaRPr lang="en-US" dirty="0"/>
          </a:p>
          <a:p>
            <a:r>
              <a:rPr lang="en-US" i="1" dirty="0" err="1"/>
              <a:t>Busque</a:t>
            </a:r>
            <a:r>
              <a:rPr lang="en-US" i="1" dirty="0"/>
              <a:t> </a:t>
            </a:r>
            <a:r>
              <a:rPr lang="en-US" i="1" dirty="0" err="1"/>
              <a:t>objetivos</a:t>
            </a:r>
            <a:r>
              <a:rPr lang="en-US" i="1" dirty="0"/>
              <a:t> </a:t>
            </a:r>
            <a:r>
              <a:rPr lang="en-US" i="1" dirty="0" err="1"/>
              <a:t>compartidos</a:t>
            </a:r>
            <a:r>
              <a:rPr lang="en-US" i="1" dirty="0"/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BB50BB-245A-3743-947E-1A283FF48D77}"/>
              </a:ext>
            </a:extLst>
          </p:cNvPr>
          <p:cNvSpPr/>
          <p:nvPr/>
        </p:nvSpPr>
        <p:spPr>
          <a:xfrm>
            <a:off x="645955" y="1133388"/>
            <a:ext cx="29358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you want to upload again for example a </a:t>
            </a:r>
            <a:r>
              <a:rPr lang="en-US" b="1" dirty="0">
                <a:highlight>
                  <a:srgbClr val="FFFF00"/>
                </a:highlight>
              </a:rPr>
              <a:t>video </a:t>
            </a:r>
            <a:r>
              <a:rPr lang="en-US" dirty="0"/>
              <a:t>this </a:t>
            </a:r>
            <a:r>
              <a:rPr lang="en-US" dirty="0" err="1"/>
              <a:t>time.Look</a:t>
            </a:r>
            <a:r>
              <a:rPr lang="en-US" dirty="0"/>
              <a:t> for the screen that looks like this.</a:t>
            </a:r>
          </a:p>
          <a:p>
            <a:endParaRPr lang="en-US" dirty="0"/>
          </a:p>
          <a:p>
            <a:r>
              <a:rPr lang="en-US" i="1" dirty="0"/>
              <a:t>Si </a:t>
            </a:r>
            <a:r>
              <a:rPr lang="en-US" i="1" dirty="0" err="1"/>
              <a:t>quieres</a:t>
            </a:r>
            <a:r>
              <a:rPr lang="en-US" i="1" dirty="0"/>
              <a:t> </a:t>
            </a:r>
            <a:r>
              <a:rPr lang="en-US" i="1" dirty="0" err="1"/>
              <a:t>volver</a:t>
            </a:r>
            <a:r>
              <a:rPr lang="en-US" i="1" dirty="0"/>
              <a:t> a </a:t>
            </a:r>
            <a:r>
              <a:rPr lang="en-US" i="1" dirty="0" err="1"/>
              <a:t>subir</a:t>
            </a:r>
            <a:r>
              <a:rPr lang="en-US" i="1" dirty="0"/>
              <a:t> por </a:t>
            </a:r>
            <a:r>
              <a:rPr lang="en-US" i="1" dirty="0" err="1"/>
              <a:t>ejemplo</a:t>
            </a:r>
            <a:r>
              <a:rPr lang="en-US" i="1" dirty="0"/>
              <a:t> un video </a:t>
            </a:r>
            <a:r>
              <a:rPr lang="en-US" i="1" dirty="0" err="1"/>
              <a:t>esta</a:t>
            </a:r>
            <a:r>
              <a:rPr lang="en-US" i="1" dirty="0"/>
              <a:t> </a:t>
            </a:r>
            <a:r>
              <a:rPr lang="en-US" i="1" dirty="0" err="1"/>
              <a:t>vez</a:t>
            </a:r>
            <a:r>
              <a:rPr lang="en-US" i="1" dirty="0"/>
              <a:t>.</a:t>
            </a:r>
          </a:p>
          <a:p>
            <a:r>
              <a:rPr lang="en-US" i="1" dirty="0" err="1"/>
              <a:t>Busque</a:t>
            </a:r>
            <a:r>
              <a:rPr lang="en-US" i="1" dirty="0"/>
              <a:t> la </a:t>
            </a:r>
            <a:r>
              <a:rPr lang="en-US" i="1" dirty="0" err="1"/>
              <a:t>pantalla</a:t>
            </a:r>
            <a:r>
              <a:rPr lang="en-US" i="1" dirty="0"/>
              <a:t> que se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así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99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668D75EF-02D6-794D-9D89-0245E9BB5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0"/>
          <a:stretch/>
        </p:blipFill>
        <p:spPr>
          <a:xfrm>
            <a:off x="3961424" y="510639"/>
            <a:ext cx="3863662" cy="6347361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76A8B635-B4CC-9F48-A4D4-936D8018CD01}"/>
              </a:ext>
            </a:extLst>
          </p:cNvPr>
          <p:cNvSpPr/>
          <p:nvPr/>
        </p:nvSpPr>
        <p:spPr>
          <a:xfrm flipH="1">
            <a:off x="7554742" y="2141656"/>
            <a:ext cx="30643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B36B85-B3E8-8C4D-9252-56E453530905}"/>
              </a:ext>
            </a:extLst>
          </p:cNvPr>
          <p:cNvSpPr/>
          <p:nvPr/>
        </p:nvSpPr>
        <p:spPr>
          <a:xfrm>
            <a:off x="7700146" y="0"/>
            <a:ext cx="26486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Please click on the button where you would like the video to go. </a:t>
            </a:r>
          </a:p>
          <a:p>
            <a:endParaRPr lang="en-US" dirty="0"/>
          </a:p>
          <a:p>
            <a:r>
              <a:rPr lang="en-US" i="1" dirty="0" err="1"/>
              <a:t>Haga</a:t>
            </a:r>
            <a:r>
              <a:rPr lang="en-US" i="1" dirty="0"/>
              <a:t> </a:t>
            </a:r>
            <a:r>
              <a:rPr lang="en-US" i="1" dirty="0" err="1"/>
              <a:t>clic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el </a:t>
            </a:r>
            <a:r>
              <a:rPr lang="en-US" i="1" dirty="0" err="1"/>
              <a:t>botón</a:t>
            </a:r>
            <a:r>
              <a:rPr lang="en-US" i="1" dirty="0"/>
              <a:t> </a:t>
            </a:r>
            <a:r>
              <a:rPr lang="en-US" i="1" dirty="0" err="1"/>
              <a:t>donde</a:t>
            </a:r>
            <a:r>
              <a:rPr lang="en-US" i="1" dirty="0"/>
              <a:t> </a:t>
            </a:r>
            <a:r>
              <a:rPr lang="en-US" i="1" dirty="0" err="1"/>
              <a:t>desea</a:t>
            </a:r>
            <a:r>
              <a:rPr lang="en-US" i="1" dirty="0"/>
              <a:t> que </a:t>
            </a:r>
            <a:r>
              <a:rPr lang="en-US" i="1" dirty="0" err="1"/>
              <a:t>vaya</a:t>
            </a:r>
            <a:r>
              <a:rPr lang="en-US" i="1" dirty="0"/>
              <a:t> el video .</a:t>
            </a:r>
          </a:p>
        </p:txBody>
      </p:sp>
    </p:spTree>
    <p:extLst>
      <p:ext uri="{BB962C8B-B14F-4D97-AF65-F5344CB8AC3E}">
        <p14:creationId xmlns:p14="http://schemas.microsoft.com/office/powerpoint/2010/main" val="598534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7D58846-DDBC-D146-BB65-A41B36D43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3"/>
          <a:stretch/>
        </p:blipFill>
        <p:spPr>
          <a:xfrm>
            <a:off x="4164169" y="118753"/>
            <a:ext cx="3863662" cy="6620493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836D4EB0-8314-B54B-8506-CB88E6A68565}"/>
              </a:ext>
            </a:extLst>
          </p:cNvPr>
          <p:cNvSpPr/>
          <p:nvPr/>
        </p:nvSpPr>
        <p:spPr>
          <a:xfrm flipH="1">
            <a:off x="7659696" y="3808571"/>
            <a:ext cx="26486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C3532F-FB3C-2B40-8B96-1CB0AF658CBE}"/>
              </a:ext>
            </a:extLst>
          </p:cNvPr>
          <p:cNvSpPr/>
          <p:nvPr/>
        </p:nvSpPr>
        <p:spPr>
          <a:xfrm>
            <a:off x="8351601" y="2967334"/>
            <a:ext cx="1454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Please click.</a:t>
            </a:r>
          </a:p>
          <a:p>
            <a:endParaRPr lang="en-US" dirty="0"/>
          </a:p>
          <a:p>
            <a:r>
              <a:rPr lang="en-US" i="1" dirty="0" err="1"/>
              <a:t>Haga</a:t>
            </a:r>
            <a:r>
              <a:rPr lang="en-US" i="1" dirty="0"/>
              <a:t> </a:t>
            </a:r>
            <a:r>
              <a:rPr lang="en-US" i="1" dirty="0" err="1"/>
              <a:t>clic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343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EF7E684-3DEE-A243-A5F8-60BDB96D8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7"/>
          <a:stretch/>
        </p:blipFill>
        <p:spPr>
          <a:xfrm>
            <a:off x="4164169" y="213756"/>
            <a:ext cx="3863662" cy="6644244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E4B171C3-EB35-5940-B0B9-628A6A33B13B}"/>
              </a:ext>
            </a:extLst>
          </p:cNvPr>
          <p:cNvSpPr/>
          <p:nvPr/>
        </p:nvSpPr>
        <p:spPr>
          <a:xfrm>
            <a:off x="2018806" y="2331660"/>
            <a:ext cx="2968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9E366-2D41-054B-836A-1559249EE385}"/>
              </a:ext>
            </a:extLst>
          </p:cNvPr>
          <p:cNvSpPr/>
          <p:nvPr/>
        </p:nvSpPr>
        <p:spPr>
          <a:xfrm>
            <a:off x="2198729" y="1495324"/>
            <a:ext cx="1454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Please click.</a:t>
            </a:r>
          </a:p>
          <a:p>
            <a:endParaRPr lang="en-US" dirty="0"/>
          </a:p>
          <a:p>
            <a:r>
              <a:rPr lang="en-US" i="1" dirty="0" err="1"/>
              <a:t>Haga</a:t>
            </a:r>
            <a:r>
              <a:rPr lang="en-US" i="1" dirty="0"/>
              <a:t> </a:t>
            </a:r>
            <a:r>
              <a:rPr lang="en-US" i="1" dirty="0" err="1"/>
              <a:t>clic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653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FC62694-2F54-3048-8317-531345378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7"/>
          <a:stretch/>
        </p:blipFill>
        <p:spPr>
          <a:xfrm>
            <a:off x="4164169" y="213756"/>
            <a:ext cx="3863662" cy="6644244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B895BF4F-B13A-BD49-B30A-60589AF8DED4}"/>
              </a:ext>
            </a:extLst>
          </p:cNvPr>
          <p:cNvSpPr/>
          <p:nvPr/>
        </p:nvSpPr>
        <p:spPr>
          <a:xfrm>
            <a:off x="1662544" y="4338590"/>
            <a:ext cx="262444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047EF-73DD-0749-BAC9-B61247CB6855}"/>
              </a:ext>
            </a:extLst>
          </p:cNvPr>
          <p:cNvSpPr/>
          <p:nvPr/>
        </p:nvSpPr>
        <p:spPr>
          <a:xfrm>
            <a:off x="1970673" y="3535878"/>
            <a:ext cx="1454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Please click.</a:t>
            </a:r>
          </a:p>
          <a:p>
            <a:endParaRPr lang="en-US" dirty="0"/>
          </a:p>
          <a:p>
            <a:r>
              <a:rPr lang="en-US" i="1" dirty="0" err="1"/>
              <a:t>Haga</a:t>
            </a:r>
            <a:r>
              <a:rPr lang="en-US" i="1" dirty="0"/>
              <a:t> </a:t>
            </a:r>
            <a:r>
              <a:rPr lang="en-US" i="1" dirty="0" err="1"/>
              <a:t>clic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463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29DBC8-B5C2-4145-B313-DF30788B9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0"/>
          <a:stretch/>
        </p:blipFill>
        <p:spPr>
          <a:xfrm>
            <a:off x="4164169" y="225630"/>
            <a:ext cx="3863662" cy="6632369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27C6BF57-BCDC-8245-ADDE-22A1A4CE3D98}"/>
              </a:ext>
            </a:extLst>
          </p:cNvPr>
          <p:cNvSpPr/>
          <p:nvPr/>
        </p:nvSpPr>
        <p:spPr>
          <a:xfrm>
            <a:off x="885825" y="2944368"/>
            <a:ext cx="41493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839C92-311E-1E4F-9D15-31FFB1F62B00}"/>
              </a:ext>
            </a:extLst>
          </p:cNvPr>
          <p:cNvSpPr/>
          <p:nvPr/>
        </p:nvSpPr>
        <p:spPr>
          <a:xfrm>
            <a:off x="1157288" y="601361"/>
            <a:ext cx="30068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Please click if you agree and you have parental consent and teachers consent. </a:t>
            </a:r>
          </a:p>
          <a:p>
            <a:endParaRPr lang="en-US" dirty="0"/>
          </a:p>
          <a:p>
            <a:r>
              <a:rPr lang="en-US" i="1" dirty="0" err="1"/>
              <a:t>Haga</a:t>
            </a:r>
            <a:r>
              <a:rPr lang="en-US" i="1" dirty="0"/>
              <a:t> </a:t>
            </a:r>
            <a:r>
              <a:rPr lang="en-US" i="1" dirty="0" err="1"/>
              <a:t>clic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está</a:t>
            </a:r>
            <a:r>
              <a:rPr lang="en-US" i="1" dirty="0"/>
              <a:t> de </a:t>
            </a:r>
            <a:r>
              <a:rPr lang="en-US" i="1" dirty="0" err="1"/>
              <a:t>acuerdo</a:t>
            </a:r>
            <a:r>
              <a:rPr lang="en-US" i="1" dirty="0"/>
              <a:t> y </a:t>
            </a:r>
            <a:r>
              <a:rPr lang="en-US" i="1" dirty="0" err="1"/>
              <a:t>tiene</a:t>
            </a:r>
            <a:r>
              <a:rPr lang="en-US" i="1" dirty="0"/>
              <a:t> el </a:t>
            </a:r>
            <a:r>
              <a:rPr lang="en-US" i="1" dirty="0" err="1"/>
              <a:t>consentimiento</a:t>
            </a:r>
            <a:r>
              <a:rPr lang="en-US" i="1" dirty="0"/>
              <a:t> de los padres y el </a:t>
            </a:r>
            <a:r>
              <a:rPr lang="en-US" i="1" dirty="0" err="1"/>
              <a:t>consentimiento</a:t>
            </a:r>
            <a:r>
              <a:rPr lang="en-US" i="1" dirty="0"/>
              <a:t> de los maestros.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15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2DC704E-C4A2-2542-98AA-56CACB6B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3"/>
          <a:stretch/>
        </p:blipFill>
        <p:spPr>
          <a:xfrm>
            <a:off x="4164169" y="201880"/>
            <a:ext cx="3863662" cy="6656119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9CCB4995-E94D-2543-A068-2CA60E3CBBF6}"/>
              </a:ext>
            </a:extLst>
          </p:cNvPr>
          <p:cNvSpPr/>
          <p:nvPr/>
        </p:nvSpPr>
        <p:spPr>
          <a:xfrm>
            <a:off x="1636372" y="2944368"/>
            <a:ext cx="333938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DDFB3218-2923-0F44-B834-5A8D671A9D37}"/>
              </a:ext>
            </a:extLst>
          </p:cNvPr>
          <p:cNvSpPr/>
          <p:nvPr/>
        </p:nvSpPr>
        <p:spPr>
          <a:xfrm>
            <a:off x="1493045" y="5494950"/>
            <a:ext cx="33393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C0491-F71D-7D45-8EE0-8575A17AD3EF}"/>
              </a:ext>
            </a:extLst>
          </p:cNvPr>
          <p:cNvSpPr/>
          <p:nvPr/>
        </p:nvSpPr>
        <p:spPr>
          <a:xfrm>
            <a:off x="2578665" y="4550825"/>
            <a:ext cx="1454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Please click.</a:t>
            </a:r>
          </a:p>
          <a:p>
            <a:endParaRPr lang="en-US" dirty="0"/>
          </a:p>
          <a:p>
            <a:r>
              <a:rPr lang="en-US" i="1" dirty="0" err="1"/>
              <a:t>Haga</a:t>
            </a:r>
            <a:r>
              <a:rPr lang="en-US" i="1" dirty="0"/>
              <a:t> </a:t>
            </a:r>
            <a:r>
              <a:rPr lang="en-US" i="1" dirty="0" err="1"/>
              <a:t>clic</a:t>
            </a:r>
            <a:r>
              <a:rPr lang="en-US" i="1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AD17E-5F20-9441-9719-335F3792CAB0}"/>
              </a:ext>
            </a:extLst>
          </p:cNvPr>
          <p:cNvSpPr/>
          <p:nvPr/>
        </p:nvSpPr>
        <p:spPr>
          <a:xfrm>
            <a:off x="1493045" y="583991"/>
            <a:ext cx="30068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Please click if you agree and you have parental consent and teachers consent. </a:t>
            </a:r>
          </a:p>
          <a:p>
            <a:endParaRPr lang="en-US" dirty="0"/>
          </a:p>
          <a:p>
            <a:r>
              <a:rPr lang="en-US" i="1" dirty="0" err="1"/>
              <a:t>Haga</a:t>
            </a:r>
            <a:r>
              <a:rPr lang="en-US" i="1" dirty="0"/>
              <a:t> </a:t>
            </a:r>
            <a:r>
              <a:rPr lang="en-US" i="1" dirty="0" err="1"/>
              <a:t>clic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está</a:t>
            </a:r>
            <a:r>
              <a:rPr lang="en-US" i="1" dirty="0"/>
              <a:t> de </a:t>
            </a:r>
            <a:r>
              <a:rPr lang="en-US" i="1" dirty="0" err="1"/>
              <a:t>acuerdo</a:t>
            </a:r>
            <a:r>
              <a:rPr lang="en-US" i="1" dirty="0"/>
              <a:t> y </a:t>
            </a:r>
            <a:r>
              <a:rPr lang="en-US" i="1" dirty="0" err="1"/>
              <a:t>tiene</a:t>
            </a:r>
            <a:r>
              <a:rPr lang="en-US" i="1" dirty="0"/>
              <a:t> el </a:t>
            </a:r>
            <a:r>
              <a:rPr lang="en-US" i="1" dirty="0" err="1"/>
              <a:t>consentimiento</a:t>
            </a:r>
            <a:r>
              <a:rPr lang="en-US" i="1" dirty="0"/>
              <a:t> de los padres y el </a:t>
            </a:r>
            <a:r>
              <a:rPr lang="en-US" i="1" dirty="0" err="1"/>
              <a:t>consentimiento</a:t>
            </a:r>
            <a:r>
              <a:rPr lang="en-US" i="1" dirty="0"/>
              <a:t> de los maestros.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99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CA7A5C-1A7C-834B-B5EC-2B0D30AA7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169" y="0"/>
            <a:ext cx="3863662" cy="68580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A8369F68-1E3B-E64C-80D3-289D50A879C4}"/>
              </a:ext>
            </a:extLst>
          </p:cNvPr>
          <p:cNvSpPr/>
          <p:nvPr/>
        </p:nvSpPr>
        <p:spPr>
          <a:xfrm>
            <a:off x="2169002" y="2754362"/>
            <a:ext cx="233174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1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A760231-A041-F545-9BD0-8725073BF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3"/>
          <a:stretch/>
        </p:blipFill>
        <p:spPr>
          <a:xfrm>
            <a:off x="4164169" y="1"/>
            <a:ext cx="3863662" cy="69767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BF1A6B-FE00-D741-BC77-7966E2AF19EB}"/>
              </a:ext>
            </a:extLst>
          </p:cNvPr>
          <p:cNvSpPr/>
          <p:nvPr/>
        </p:nvSpPr>
        <p:spPr>
          <a:xfrm>
            <a:off x="1057276" y="2363190"/>
            <a:ext cx="29684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Uploading a photo.</a:t>
            </a:r>
          </a:p>
          <a:p>
            <a:r>
              <a:rPr lang="en-US" i="1" dirty="0" err="1"/>
              <a:t>Subiendo</a:t>
            </a:r>
            <a:r>
              <a:rPr lang="en-US" i="1" dirty="0"/>
              <a:t> una </a:t>
            </a:r>
            <a:r>
              <a:rPr lang="en-US" i="1" dirty="0" err="1"/>
              <a:t>foto</a:t>
            </a:r>
            <a:r>
              <a:rPr lang="en-US" i="1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will see the lead teacher name. </a:t>
            </a:r>
          </a:p>
          <a:p>
            <a:r>
              <a:rPr lang="en-US" i="1" dirty="0" err="1"/>
              <a:t>Verá</a:t>
            </a:r>
            <a:r>
              <a:rPr lang="en-US" i="1" dirty="0"/>
              <a:t> el </a:t>
            </a:r>
            <a:r>
              <a:rPr lang="en-US" i="1" dirty="0" err="1"/>
              <a:t>nombre</a:t>
            </a:r>
            <a:r>
              <a:rPr lang="en-US" i="1" dirty="0"/>
              <a:t> del maestro principal.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64BE25AB-4B7E-FD44-9D9A-F7C662C6EC13}"/>
              </a:ext>
            </a:extLst>
          </p:cNvPr>
          <p:cNvSpPr/>
          <p:nvPr/>
        </p:nvSpPr>
        <p:spPr>
          <a:xfrm>
            <a:off x="1057276" y="4658867"/>
            <a:ext cx="3106894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60FF397-B6F8-4446-9493-856FB5AD9862}"/>
              </a:ext>
            </a:extLst>
          </p:cNvPr>
          <p:cNvSpPr/>
          <p:nvPr/>
        </p:nvSpPr>
        <p:spPr>
          <a:xfrm flipH="1">
            <a:off x="7410203" y="4416551"/>
            <a:ext cx="33214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D0F3D7-E91B-D84A-B695-35DDFB98E8DE}"/>
              </a:ext>
            </a:extLst>
          </p:cNvPr>
          <p:cNvSpPr/>
          <p:nvPr/>
        </p:nvSpPr>
        <p:spPr>
          <a:xfrm>
            <a:off x="8027831" y="2939223"/>
            <a:ext cx="31068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Please click on the button.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Por favor </a:t>
            </a:r>
            <a:r>
              <a:rPr lang="en-US" i="1" dirty="0" err="1"/>
              <a:t>haga</a:t>
            </a:r>
            <a:r>
              <a:rPr lang="en-US" i="1" dirty="0"/>
              <a:t> </a:t>
            </a:r>
            <a:r>
              <a:rPr lang="en-US" i="1" dirty="0" err="1"/>
              <a:t>clic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el </a:t>
            </a:r>
            <a:r>
              <a:rPr lang="en-US" i="1" dirty="0" err="1"/>
              <a:t>botón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2890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0284BA5-9CA0-0B47-8030-9E2208072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9"/>
          <a:stretch/>
        </p:blipFill>
        <p:spPr>
          <a:xfrm>
            <a:off x="2976636" y="198120"/>
            <a:ext cx="3863662" cy="665988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0AA30C84-B1D9-1047-A04D-B812F555B61C}"/>
              </a:ext>
            </a:extLst>
          </p:cNvPr>
          <p:cNvSpPr/>
          <p:nvPr/>
        </p:nvSpPr>
        <p:spPr>
          <a:xfrm>
            <a:off x="380010" y="2486040"/>
            <a:ext cx="30639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ACAF85-EF8A-8341-BFFE-63BC80ADE0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89"/>
          <a:stretch/>
        </p:blipFill>
        <p:spPr>
          <a:xfrm>
            <a:off x="6639518" y="293122"/>
            <a:ext cx="3863662" cy="66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7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936820D-D888-A540-8212-2A8566C60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0"/>
          <a:stretch/>
        </p:blipFill>
        <p:spPr>
          <a:xfrm>
            <a:off x="4164169" y="211492"/>
            <a:ext cx="3863662" cy="6632369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AD279A8E-D656-BB4A-9519-6FFDDDCBBF1C}"/>
              </a:ext>
            </a:extLst>
          </p:cNvPr>
          <p:cNvSpPr/>
          <p:nvPr/>
        </p:nvSpPr>
        <p:spPr>
          <a:xfrm>
            <a:off x="1315844" y="2624447"/>
            <a:ext cx="3161153" cy="607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A58D21-4E9B-F742-82DE-06EB8F098327}"/>
              </a:ext>
            </a:extLst>
          </p:cNvPr>
          <p:cNvSpPr/>
          <p:nvPr/>
        </p:nvSpPr>
        <p:spPr>
          <a:xfrm>
            <a:off x="1493604" y="1304022"/>
            <a:ext cx="24928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Uploading completed.</a:t>
            </a:r>
          </a:p>
          <a:p>
            <a:endParaRPr lang="en-US" dirty="0"/>
          </a:p>
          <a:p>
            <a:r>
              <a:rPr lang="en-US" i="1" dirty="0" err="1"/>
              <a:t>Subiendo</a:t>
            </a:r>
            <a:r>
              <a:rPr lang="en-US" i="1" dirty="0"/>
              <a:t> los videos/photos  </a:t>
            </a:r>
            <a:r>
              <a:rPr lang="en-US" i="1" dirty="0" err="1"/>
              <a:t>completada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172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04285A2-35A3-0D41-B6C2-23E921A84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6"/>
          <a:stretch/>
        </p:blipFill>
        <p:spPr>
          <a:xfrm>
            <a:off x="4164169" y="154379"/>
            <a:ext cx="3863662" cy="6613427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E3749508-ADE7-984A-BEE4-3AFED384EFF2}"/>
              </a:ext>
            </a:extLst>
          </p:cNvPr>
          <p:cNvSpPr/>
          <p:nvPr/>
        </p:nvSpPr>
        <p:spPr>
          <a:xfrm flipH="1">
            <a:off x="8027831" y="3186684"/>
            <a:ext cx="26486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10A57-26B0-C347-97A6-C4A8FA4AFDCA}"/>
              </a:ext>
            </a:extLst>
          </p:cNvPr>
          <p:cNvSpPr/>
          <p:nvPr/>
        </p:nvSpPr>
        <p:spPr>
          <a:xfrm>
            <a:off x="8164309" y="2540353"/>
            <a:ext cx="2442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Please click here.</a:t>
            </a:r>
          </a:p>
          <a:p>
            <a:r>
              <a:rPr lang="en-US" i="1" dirty="0" err="1"/>
              <a:t>Haga</a:t>
            </a:r>
            <a:r>
              <a:rPr lang="en-US" i="1" dirty="0"/>
              <a:t> </a:t>
            </a:r>
            <a:r>
              <a:rPr lang="en-US" i="1" dirty="0" err="1"/>
              <a:t>clic</a:t>
            </a:r>
            <a:r>
              <a:rPr lang="en-US" i="1" dirty="0"/>
              <a:t> </a:t>
            </a:r>
            <a:r>
              <a:rPr lang="en-US" i="1" dirty="0" err="1"/>
              <a:t>aquí</a:t>
            </a:r>
            <a:r>
              <a:rPr lang="en-US" i="1" dirty="0"/>
              <a:t> por favor.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7BB649-7695-3744-BA32-DF94070426C7}"/>
              </a:ext>
            </a:extLst>
          </p:cNvPr>
          <p:cNvSpPr/>
          <p:nvPr/>
        </p:nvSpPr>
        <p:spPr>
          <a:xfrm>
            <a:off x="1227502" y="302458"/>
            <a:ext cx="3130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Please find shared goals. </a:t>
            </a:r>
          </a:p>
          <a:p>
            <a:r>
              <a:rPr lang="en-US" i="1" dirty="0" err="1"/>
              <a:t>Busque</a:t>
            </a:r>
            <a:r>
              <a:rPr lang="en-US" i="1" dirty="0"/>
              <a:t> </a:t>
            </a:r>
            <a:r>
              <a:rPr lang="en-US" i="1" dirty="0" err="1"/>
              <a:t>objetivos</a:t>
            </a:r>
            <a:r>
              <a:rPr lang="en-US" i="1" dirty="0"/>
              <a:t> </a:t>
            </a:r>
            <a:r>
              <a:rPr lang="en-US" i="1" dirty="0" err="1"/>
              <a:t>compartidos</a:t>
            </a:r>
            <a:r>
              <a:rPr lang="en-US" i="1" dirty="0"/>
              <a:t>. 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167037F-6066-FB4D-B7BE-4FB4A23531F1}"/>
              </a:ext>
            </a:extLst>
          </p:cNvPr>
          <p:cNvSpPr/>
          <p:nvPr/>
        </p:nvSpPr>
        <p:spPr>
          <a:xfrm>
            <a:off x="1421374" y="1096868"/>
            <a:ext cx="2742795" cy="484632"/>
          </a:xfrm>
          <a:prstGeom prst="rightArrow">
            <a:avLst>
              <a:gd name="adj1" fmla="val 4410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9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117B75EC-AEEB-1A47-8D6D-A07E2B9FC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0"/>
          <a:stretch/>
        </p:blipFill>
        <p:spPr>
          <a:xfrm>
            <a:off x="4164169" y="225630"/>
            <a:ext cx="3863662" cy="66323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80F515-A8B4-4F40-841A-1ED151E40EB1}"/>
              </a:ext>
            </a:extLst>
          </p:cNvPr>
          <p:cNvSpPr/>
          <p:nvPr/>
        </p:nvSpPr>
        <p:spPr>
          <a:xfrm>
            <a:off x="8180874" y="2413337"/>
            <a:ext cx="26486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Please click on the button where you would like the photo to go. </a:t>
            </a:r>
          </a:p>
          <a:p>
            <a:endParaRPr lang="en-US" dirty="0"/>
          </a:p>
          <a:p>
            <a:r>
              <a:rPr lang="en-US" i="1" dirty="0" err="1"/>
              <a:t>Haga</a:t>
            </a:r>
            <a:r>
              <a:rPr lang="en-US" i="1" dirty="0"/>
              <a:t> </a:t>
            </a:r>
            <a:r>
              <a:rPr lang="en-US" i="1" dirty="0" err="1"/>
              <a:t>clic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el </a:t>
            </a:r>
            <a:r>
              <a:rPr lang="en-US" i="1" dirty="0" err="1"/>
              <a:t>botón</a:t>
            </a:r>
            <a:r>
              <a:rPr lang="en-US" i="1" dirty="0"/>
              <a:t> </a:t>
            </a:r>
            <a:r>
              <a:rPr lang="en-US" i="1" dirty="0" err="1"/>
              <a:t>donde</a:t>
            </a:r>
            <a:r>
              <a:rPr lang="en-US" i="1" dirty="0"/>
              <a:t> </a:t>
            </a:r>
            <a:r>
              <a:rPr lang="en-US" i="1" dirty="0" err="1"/>
              <a:t>desea</a:t>
            </a:r>
            <a:r>
              <a:rPr lang="en-US" i="1" dirty="0"/>
              <a:t> que </a:t>
            </a:r>
            <a:r>
              <a:rPr lang="en-US" i="1" dirty="0" err="1"/>
              <a:t>vaya</a:t>
            </a:r>
            <a:r>
              <a:rPr lang="en-US" i="1" dirty="0"/>
              <a:t> el  </a:t>
            </a:r>
            <a:r>
              <a:rPr lang="en-US" i="1" dirty="0" err="1"/>
              <a:t>foto</a:t>
            </a:r>
            <a:r>
              <a:rPr lang="en-US" i="1" dirty="0"/>
              <a:t>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7C1A4581-5C44-9A41-9C4B-12C36D4321E9}"/>
              </a:ext>
            </a:extLst>
          </p:cNvPr>
          <p:cNvSpPr/>
          <p:nvPr/>
        </p:nvSpPr>
        <p:spPr>
          <a:xfrm flipH="1">
            <a:off x="7778449" y="4652610"/>
            <a:ext cx="32040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88235E-FF3C-A94B-9C10-87B3C8ECDA91}"/>
              </a:ext>
            </a:extLst>
          </p:cNvPr>
          <p:cNvSpPr/>
          <p:nvPr/>
        </p:nvSpPr>
        <p:spPr>
          <a:xfrm>
            <a:off x="771525" y="1972284"/>
            <a:ext cx="26168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you want to upload a </a:t>
            </a:r>
            <a:r>
              <a:rPr lang="en-US" b="1" dirty="0">
                <a:highlight>
                  <a:srgbClr val="FFFF00"/>
                </a:highlight>
              </a:rPr>
              <a:t>photo </a:t>
            </a:r>
            <a:r>
              <a:rPr lang="en-US" dirty="0"/>
              <a:t>it will be faster. This an example of uploading a photo.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i="1" dirty="0"/>
              <a:t>Si </a:t>
            </a:r>
            <a:r>
              <a:rPr lang="en-US" i="1" dirty="0" err="1"/>
              <a:t>quieres</a:t>
            </a:r>
            <a:r>
              <a:rPr lang="en-US" i="1" dirty="0"/>
              <a:t> </a:t>
            </a:r>
            <a:r>
              <a:rPr lang="en-US" i="1" dirty="0" err="1"/>
              <a:t>subir</a:t>
            </a:r>
            <a:r>
              <a:rPr lang="en-US" i="1" dirty="0"/>
              <a:t> una </a:t>
            </a:r>
            <a:r>
              <a:rPr lang="en-US" i="1" dirty="0" err="1"/>
              <a:t>foto</a:t>
            </a:r>
            <a:r>
              <a:rPr lang="en-US" i="1" dirty="0"/>
              <a:t> </a:t>
            </a:r>
            <a:r>
              <a:rPr lang="en-US" i="1" dirty="0" err="1"/>
              <a:t>será</a:t>
            </a:r>
            <a:r>
              <a:rPr lang="en-US" i="1" dirty="0"/>
              <a:t> </a:t>
            </a:r>
            <a:r>
              <a:rPr lang="en-US" i="1" dirty="0" err="1"/>
              <a:t>más</a:t>
            </a:r>
            <a:r>
              <a:rPr lang="en-US" i="1" dirty="0"/>
              <a:t> </a:t>
            </a:r>
            <a:r>
              <a:rPr lang="en-US" i="1" dirty="0" err="1"/>
              <a:t>rápido</a:t>
            </a:r>
            <a:r>
              <a:rPr lang="en-US" i="1" dirty="0"/>
              <a:t>. Este es un </a:t>
            </a:r>
            <a:r>
              <a:rPr lang="en-US" i="1" dirty="0" err="1"/>
              <a:t>ejemplo</a:t>
            </a:r>
            <a:r>
              <a:rPr lang="en-US" i="1" dirty="0"/>
              <a:t> de </a:t>
            </a:r>
            <a:r>
              <a:rPr lang="en-US" i="1" dirty="0" err="1"/>
              <a:t>subir</a:t>
            </a:r>
            <a:r>
              <a:rPr lang="en-US" i="1" dirty="0"/>
              <a:t> una </a:t>
            </a:r>
            <a:r>
              <a:rPr lang="en-US" i="1" dirty="0" err="1"/>
              <a:t>foto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9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1F2717D-D6E5-4944-BDD2-2E1EC7B26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3"/>
          <a:stretch/>
        </p:blipFill>
        <p:spPr>
          <a:xfrm>
            <a:off x="4164169" y="201880"/>
            <a:ext cx="3863662" cy="6656119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B3A9A32C-D071-504A-A6B7-FDBA96139F23}"/>
              </a:ext>
            </a:extLst>
          </p:cNvPr>
          <p:cNvSpPr/>
          <p:nvPr/>
        </p:nvSpPr>
        <p:spPr>
          <a:xfrm flipH="1">
            <a:off x="7635834" y="5609250"/>
            <a:ext cx="31831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FE592E-B902-2E4D-B02C-C0EDB67C56B9}"/>
              </a:ext>
            </a:extLst>
          </p:cNvPr>
          <p:cNvSpPr/>
          <p:nvPr/>
        </p:nvSpPr>
        <p:spPr>
          <a:xfrm>
            <a:off x="8289564" y="4726340"/>
            <a:ext cx="2461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Please click here.</a:t>
            </a:r>
          </a:p>
          <a:p>
            <a:r>
              <a:rPr lang="en-US" i="1" dirty="0" err="1"/>
              <a:t>Haga</a:t>
            </a:r>
            <a:r>
              <a:rPr lang="en-US" i="1" dirty="0"/>
              <a:t> </a:t>
            </a:r>
            <a:r>
              <a:rPr lang="en-US" i="1" dirty="0" err="1"/>
              <a:t>clic</a:t>
            </a:r>
            <a:r>
              <a:rPr lang="en-US" i="1" dirty="0"/>
              <a:t> </a:t>
            </a:r>
            <a:r>
              <a:rPr lang="en-US" i="1" dirty="0" err="1"/>
              <a:t>aquí</a:t>
            </a:r>
            <a:r>
              <a:rPr lang="en-US" i="1" dirty="0"/>
              <a:t> por favor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030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A08C4DA-0BBC-7B42-82F7-6BCBC3E82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7"/>
          <a:stretch/>
        </p:blipFill>
        <p:spPr>
          <a:xfrm>
            <a:off x="4164169" y="213756"/>
            <a:ext cx="3863662" cy="6644244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39E573E6-0CE8-7D4F-9AFC-C9D1869D5310}"/>
              </a:ext>
            </a:extLst>
          </p:cNvPr>
          <p:cNvSpPr/>
          <p:nvPr/>
        </p:nvSpPr>
        <p:spPr>
          <a:xfrm>
            <a:off x="2200275" y="2364828"/>
            <a:ext cx="28236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68D874-AA02-9B4B-BF00-10EB2D5CB582}"/>
              </a:ext>
            </a:extLst>
          </p:cNvPr>
          <p:cNvSpPr/>
          <p:nvPr/>
        </p:nvSpPr>
        <p:spPr>
          <a:xfrm>
            <a:off x="2200275" y="1587869"/>
            <a:ext cx="24429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Please click here.</a:t>
            </a:r>
          </a:p>
          <a:p>
            <a:endParaRPr lang="en-US" dirty="0"/>
          </a:p>
          <a:p>
            <a:r>
              <a:rPr lang="en-US" i="1" dirty="0" err="1"/>
              <a:t>Haga</a:t>
            </a:r>
            <a:r>
              <a:rPr lang="en-US" i="1" dirty="0"/>
              <a:t> </a:t>
            </a:r>
            <a:r>
              <a:rPr lang="en-US" i="1" dirty="0" err="1"/>
              <a:t>clic</a:t>
            </a:r>
            <a:r>
              <a:rPr lang="en-US" i="1" dirty="0"/>
              <a:t> </a:t>
            </a:r>
            <a:r>
              <a:rPr lang="en-US" i="1" dirty="0" err="1"/>
              <a:t>aquí</a:t>
            </a:r>
            <a:r>
              <a:rPr lang="en-US" i="1" dirty="0"/>
              <a:t> por favor.</a:t>
            </a:r>
          </a:p>
        </p:txBody>
      </p:sp>
    </p:spTree>
    <p:extLst>
      <p:ext uri="{BB962C8B-B14F-4D97-AF65-F5344CB8AC3E}">
        <p14:creationId xmlns:p14="http://schemas.microsoft.com/office/powerpoint/2010/main" val="112798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FC62694-2F54-3048-8317-531345378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7"/>
          <a:stretch/>
        </p:blipFill>
        <p:spPr>
          <a:xfrm>
            <a:off x="4164169" y="178130"/>
            <a:ext cx="3863662" cy="667987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1316A507-133C-3742-80DD-E343C6D3061E}"/>
              </a:ext>
            </a:extLst>
          </p:cNvPr>
          <p:cNvSpPr/>
          <p:nvPr/>
        </p:nvSpPr>
        <p:spPr>
          <a:xfrm flipH="1">
            <a:off x="8027831" y="4374216"/>
            <a:ext cx="26486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AFDFD8-4531-584C-A21F-0F3816464316}"/>
              </a:ext>
            </a:extLst>
          </p:cNvPr>
          <p:cNvSpPr/>
          <p:nvPr/>
        </p:nvSpPr>
        <p:spPr>
          <a:xfrm>
            <a:off x="8624733" y="3518065"/>
            <a:ext cx="1454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Please click.</a:t>
            </a:r>
          </a:p>
          <a:p>
            <a:endParaRPr lang="en-US" dirty="0"/>
          </a:p>
          <a:p>
            <a:r>
              <a:rPr lang="en-US" i="1" dirty="0" err="1"/>
              <a:t>Haga</a:t>
            </a:r>
            <a:r>
              <a:rPr lang="en-US" i="1" dirty="0"/>
              <a:t> </a:t>
            </a:r>
            <a:r>
              <a:rPr lang="en-US" i="1" dirty="0" err="1"/>
              <a:t>clic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032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2DC704E-C4A2-2542-98AA-56CACB6B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7"/>
          <a:stretch/>
        </p:blipFill>
        <p:spPr>
          <a:xfrm>
            <a:off x="4164169" y="213756"/>
            <a:ext cx="3863662" cy="6644244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9CCB4995-E94D-2543-A068-2CA60E3CBBF6}"/>
              </a:ext>
            </a:extLst>
          </p:cNvPr>
          <p:cNvSpPr/>
          <p:nvPr/>
        </p:nvSpPr>
        <p:spPr>
          <a:xfrm>
            <a:off x="1493046" y="2944368"/>
            <a:ext cx="35420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DDFB3218-2923-0F44-B834-5A8D671A9D37}"/>
              </a:ext>
            </a:extLst>
          </p:cNvPr>
          <p:cNvSpPr/>
          <p:nvPr/>
        </p:nvSpPr>
        <p:spPr>
          <a:xfrm>
            <a:off x="2054431" y="5674980"/>
            <a:ext cx="27550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C0491-F71D-7D45-8EE0-8575A17AD3EF}"/>
              </a:ext>
            </a:extLst>
          </p:cNvPr>
          <p:cNvSpPr/>
          <p:nvPr/>
        </p:nvSpPr>
        <p:spPr>
          <a:xfrm>
            <a:off x="2508626" y="4848619"/>
            <a:ext cx="1454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Please click.</a:t>
            </a:r>
          </a:p>
          <a:p>
            <a:endParaRPr lang="en-US" dirty="0"/>
          </a:p>
          <a:p>
            <a:r>
              <a:rPr lang="en-US" i="1" dirty="0" err="1"/>
              <a:t>Haga</a:t>
            </a:r>
            <a:r>
              <a:rPr lang="en-US" i="1" dirty="0"/>
              <a:t> </a:t>
            </a:r>
            <a:r>
              <a:rPr lang="en-US" i="1" dirty="0" err="1"/>
              <a:t>clic</a:t>
            </a:r>
            <a:r>
              <a:rPr lang="en-US" i="1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A5CAB2-3382-8E47-9C10-3BAF6C7C0679}"/>
              </a:ext>
            </a:extLst>
          </p:cNvPr>
          <p:cNvSpPr/>
          <p:nvPr/>
        </p:nvSpPr>
        <p:spPr>
          <a:xfrm>
            <a:off x="1493045" y="618732"/>
            <a:ext cx="30068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Please click if you agree and you have parental consent and teachers consent. </a:t>
            </a:r>
          </a:p>
          <a:p>
            <a:endParaRPr lang="en-US" dirty="0"/>
          </a:p>
          <a:p>
            <a:r>
              <a:rPr lang="en-US" i="1" dirty="0" err="1"/>
              <a:t>Haga</a:t>
            </a:r>
            <a:r>
              <a:rPr lang="en-US" i="1" dirty="0"/>
              <a:t> </a:t>
            </a:r>
            <a:r>
              <a:rPr lang="en-US" i="1" dirty="0" err="1"/>
              <a:t>clic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está</a:t>
            </a:r>
            <a:r>
              <a:rPr lang="en-US" i="1" dirty="0"/>
              <a:t> de </a:t>
            </a:r>
            <a:r>
              <a:rPr lang="en-US" i="1" dirty="0" err="1"/>
              <a:t>acuerdo</a:t>
            </a:r>
            <a:r>
              <a:rPr lang="en-US" i="1" dirty="0"/>
              <a:t> y </a:t>
            </a:r>
            <a:r>
              <a:rPr lang="en-US" i="1" dirty="0" err="1"/>
              <a:t>tiene</a:t>
            </a:r>
            <a:r>
              <a:rPr lang="en-US" i="1" dirty="0"/>
              <a:t> el </a:t>
            </a:r>
            <a:r>
              <a:rPr lang="en-US" i="1" dirty="0" err="1"/>
              <a:t>consentimiento</a:t>
            </a:r>
            <a:r>
              <a:rPr lang="en-US" i="1" dirty="0"/>
              <a:t> de los padres y el </a:t>
            </a:r>
            <a:r>
              <a:rPr lang="en-US" i="1" dirty="0" err="1"/>
              <a:t>consentimiento</a:t>
            </a:r>
            <a:r>
              <a:rPr lang="en-US" i="1" dirty="0"/>
              <a:t> de los maestros.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9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CC2E1A64-DCB9-174E-BAC6-AD008086D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01"/>
          <a:stretch/>
        </p:blipFill>
        <p:spPr>
          <a:xfrm>
            <a:off x="3645725" y="617517"/>
            <a:ext cx="4103516" cy="5834650"/>
          </a:xfr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631D7459-FFD1-7943-8F2D-6D205AC39A69}"/>
              </a:ext>
            </a:extLst>
          </p:cNvPr>
          <p:cNvSpPr/>
          <p:nvPr/>
        </p:nvSpPr>
        <p:spPr>
          <a:xfrm flipH="1">
            <a:off x="7576456" y="1797271"/>
            <a:ext cx="30643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46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510</Words>
  <Application>Microsoft Macintosh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Rodriguez</dc:creator>
  <cp:lastModifiedBy>Ruth Rodriguez</cp:lastModifiedBy>
  <cp:revision>12</cp:revision>
  <dcterms:created xsi:type="dcterms:W3CDTF">2020-12-09T19:31:42Z</dcterms:created>
  <dcterms:modified xsi:type="dcterms:W3CDTF">2021-03-01T19:41:11Z</dcterms:modified>
</cp:coreProperties>
</file>