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448" r:id="rId2"/>
    <p:sldMasterId id="2147484456" r:id="rId3"/>
  </p:sldMasterIdLst>
  <p:notesMasterIdLst>
    <p:notesMasterId r:id="rId16"/>
  </p:notesMasterIdLst>
  <p:handoutMasterIdLst>
    <p:handoutMasterId r:id="rId17"/>
  </p:handoutMasterIdLst>
  <p:sldIdLst>
    <p:sldId id="640" r:id="rId4"/>
    <p:sldId id="649" r:id="rId5"/>
    <p:sldId id="650" r:id="rId6"/>
    <p:sldId id="651" r:id="rId7"/>
    <p:sldId id="643" r:id="rId8"/>
    <p:sldId id="644" r:id="rId9"/>
    <p:sldId id="645" r:id="rId10"/>
    <p:sldId id="646" r:id="rId11"/>
    <p:sldId id="647" r:id="rId12"/>
    <p:sldId id="648" r:id="rId13"/>
    <p:sldId id="652" r:id="rId14"/>
    <p:sldId id="653" r:id="rId1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frameSlides="1"/>
  <p:clrMru>
    <a:srgbClr val="008F00"/>
    <a:srgbClr val="66FF66"/>
    <a:srgbClr val="CBBDD0"/>
    <a:srgbClr val="B0ABDD"/>
    <a:srgbClr val="ABA3CE"/>
    <a:srgbClr val="D1C4F3"/>
    <a:srgbClr val="008DD1"/>
    <a:srgbClr val="3150A7"/>
    <a:srgbClr val="009999"/>
    <a:srgbClr val="00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81" autoAdjust="0"/>
    <p:restoredTop sz="86493" autoAdjust="0"/>
  </p:normalViewPr>
  <p:slideViewPr>
    <p:cSldViewPr>
      <p:cViewPr varScale="1">
        <p:scale>
          <a:sx n="88" d="100"/>
          <a:sy n="88" d="100"/>
        </p:scale>
        <p:origin x="192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280"/>
    </p:cViewPr>
  </p:sorterViewPr>
  <p:notesViewPr>
    <p:cSldViewPr>
      <p:cViewPr varScale="1">
        <p:scale>
          <a:sx n="101" d="100"/>
          <a:sy n="101" d="100"/>
        </p:scale>
        <p:origin x="-238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2E9E73D-5E8C-9C4B-A94A-7087B2AA1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7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970F6FC-6B2B-0943-960E-11723E36F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616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7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5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3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1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5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6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4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54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3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4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WestEd Center for Child &amp; Family Studies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9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p_it_horiz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355320"/>
            <a:ext cx="7086600" cy="193068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0ED81B"/>
              </a:buClr>
              <a:defRPr sz="2400"/>
            </a:lvl2pPr>
            <a:lvl3pPr>
              <a:buClr>
                <a:srgbClr val="3852A4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0ED81B"/>
              </a:buClr>
              <a:defRPr sz="2400"/>
            </a:lvl2pPr>
            <a:lvl3pPr>
              <a:buClr>
                <a:srgbClr val="3852A4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buClr>
                <a:srgbClr val="0ED81B"/>
              </a:buClr>
              <a:defRPr sz="2000"/>
            </a:lvl2pPr>
            <a:lvl3pPr>
              <a:buClr>
                <a:srgbClr val="3852A4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buClr>
                <a:srgbClr val="0ED81B"/>
              </a:buClr>
              <a:defRPr sz="2000"/>
            </a:lvl2pPr>
            <a:lvl3pPr>
              <a:buClr>
                <a:srgbClr val="3852A4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D455A4-3A77-0746-96C1-0498C3C08179}"/>
              </a:ext>
            </a:extLst>
          </p:cNvPr>
          <p:cNvSpPr/>
          <p:nvPr userDrawn="1"/>
        </p:nvSpPr>
        <p:spPr bwMode="auto">
          <a:xfrm>
            <a:off x="8153400" y="5867400"/>
            <a:ext cx="914400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tp_it_vertical_final.png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791200"/>
            <a:ext cx="836529" cy="1066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  <p:sldLayoutId id="2147484408" r:id="rId17"/>
    <p:sldLayoutId id="2147484409" r:id="rId18"/>
    <p:sldLayoutId id="2147484447" r:id="rId19"/>
  </p:sldLayoutIdLst>
  <p:transition spd="med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</p:sldLayoutIdLst>
  <p:transition spd="med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1" r:id="rId4"/>
    <p:sldLayoutId id="2147484462" r:id="rId5"/>
    <p:sldLayoutId id="2147484463" r:id="rId6"/>
    <p:sldLayoutId id="2147484464" r:id="rId7"/>
  </p:sldLayoutIdLst>
  <p:transition>
    <p:circl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Can Get Calm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4224"/>
            <a:ext cx="6400800" cy="1196975"/>
          </a:xfrm>
        </p:spPr>
        <p:txBody>
          <a:bodyPr/>
          <a:lstStyle/>
          <a:p>
            <a:r>
              <a:rPr lang="en-US" dirty="0"/>
              <a:t>A Toddler Tale</a:t>
            </a:r>
          </a:p>
          <a:p>
            <a:r>
              <a:rPr lang="en-US" dirty="0"/>
              <a:t>From CA CSEFEL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2652" y="6276975"/>
            <a:ext cx="55386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Created by WestEd Teaching Pyramid – www.CAinclusion.org/teachingpyramid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 Feel Calm</a:t>
            </a:r>
            <a:br>
              <a:rPr lang="en-US" dirty="0"/>
            </a:br>
            <a:r>
              <a:rPr lang="en-US" dirty="0"/>
              <a:t>I am Ready to Play!</a:t>
            </a:r>
          </a:p>
        </p:txBody>
      </p:sp>
      <p:pic>
        <p:nvPicPr>
          <p:cNvPr id="6" name="Content Placeholder 5" descr="Young boy smiling for the camera.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35346"/>
            <a:ext cx="3810000" cy="3206507"/>
          </a:xfrm>
        </p:spPr>
      </p:pic>
      <p:pic>
        <p:nvPicPr>
          <p:cNvPr id="7" name="Content Placeholder 6" descr="Young boy laughing for the camera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26597"/>
            <a:ext cx="3810000" cy="46240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Like To Get Calm?</a:t>
            </a:r>
          </a:p>
        </p:txBody>
      </p:sp>
      <p:pic>
        <p:nvPicPr>
          <p:cNvPr id="7" name="Content Placeholder 6" descr="Young boy wearing large play glasses reading a book on the floor.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54" y="1295400"/>
            <a:ext cx="7370064" cy="487518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607CC8-D73A-2943-AF39-D96818FF6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2652" y="6355080"/>
            <a:ext cx="5541264" cy="27432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12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Created by WestEd Teaching Pyramid – </a:t>
            </a:r>
            <a:r>
              <a:rPr lang="en-US" sz="120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</a:t>
            </a:r>
            <a:r>
              <a:rPr lang="en-US" sz="120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sz="1200" dirty="0" err="1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teachingpyramid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BCFB-C653-284B-8EB4-60A67391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6" name="Content Placeholder 5" descr="Young girl hiding behind a palm tree.">
            <a:extLst>
              <a:ext uri="{FF2B5EF4-FFF2-40B4-BE49-F238E27FC236}">
                <a16:creationId xmlns:a16="http://schemas.microsoft.com/office/drawing/2014/main" id="{E1098DA9-72F0-C942-AC20-4C53ABF8D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600200"/>
            <a:ext cx="7315200" cy="4876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82109-E424-F741-9030-6FB9FB596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63673"/>
      </p:ext>
    </p:extLst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oung girl with her braids twirling around her head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583" y="1219200"/>
            <a:ext cx="3539067" cy="4114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do many things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32782F-5CA4-0643-AF5A-6506C0482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8649" y="5716416"/>
            <a:ext cx="5367528" cy="704088"/>
          </a:xfrm>
        </p:spPr>
        <p:txBody>
          <a:bodyPr/>
          <a:lstStyle/>
          <a:p>
            <a:pPr marL="0" indent="0">
              <a:buNone/>
            </a:pPr>
            <a:r>
              <a:rPr lang="en-US" sz="4000" b="1" kern="1200" dirty="0">
                <a:solidFill>
                  <a:srgbClr val="008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 can bend, I can spin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Two toddlers bent over with their head, hands and feet on the groun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16906"/>
            <a:ext cx="4537075" cy="34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children playing with water toys in a small wash tub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143000"/>
            <a:ext cx="48006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I am wild and busy!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Boy playing on a playground slide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98637"/>
            <a:ext cx="2946400" cy="4419600"/>
          </a:xfrm>
          <a:prstGeom prst="rect">
            <a:avLst/>
          </a:prstGeom>
        </p:spPr>
      </p:pic>
      <p:pic>
        <p:nvPicPr>
          <p:cNvPr id="7" name="Picture 6" descr="Boy wearing bright blue glasses and waving at the camera.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4351867"/>
            <a:ext cx="2819400" cy="22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ng girl making an angry face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24" y="990600"/>
            <a:ext cx="7342597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153400" cy="1143000"/>
          </a:xfrm>
        </p:spPr>
        <p:txBody>
          <a:bodyPr/>
          <a:lstStyle/>
          <a:p>
            <a:r>
              <a:rPr lang="en-US" dirty="0"/>
              <a:t>Sometimes I am mad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5300" y="5638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kern="0" dirty="0"/>
              <a:t>Sometimes I need to get calm.</a:t>
            </a:r>
          </a:p>
        </p:txBody>
      </p:sp>
    </p:spTree>
    <p:extLst>
      <p:ext uri="{BB962C8B-B14F-4D97-AF65-F5344CB8AC3E}">
        <p14:creationId xmlns:p14="http://schemas.microsoft.com/office/powerpoint/2010/main" val="1158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Hug a Soft Toy or Teacher</a:t>
            </a:r>
          </a:p>
        </p:txBody>
      </p:sp>
      <p:pic>
        <p:nvPicPr>
          <p:cNvPr id="11" name="Content Placeholder 7" descr="Toddler girl huggin a teacher.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60" y="1625600"/>
            <a:ext cx="2910840" cy="4851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Content Placeholder 2" descr="Toddler boy hugging a soft doll.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49"/>
          <a:stretch/>
        </p:blipFill>
        <p:spPr>
          <a:xfrm>
            <a:off x="685799" y="609600"/>
            <a:ext cx="3994209" cy="5727700"/>
          </a:xfrm>
        </p:spPr>
      </p:pic>
    </p:spTree>
    <p:extLst>
      <p:ext uri="{BB962C8B-B14F-4D97-AF65-F5344CB8AC3E}">
        <p14:creationId xmlns:p14="http://schemas.microsoft.com/office/powerpoint/2010/main" val="15096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Take Big Belly Breaths</a:t>
            </a:r>
          </a:p>
        </p:txBody>
      </p:sp>
      <p:pic>
        <p:nvPicPr>
          <p:cNvPr id="5" name="Content Placeholder 4" descr="Young girl holding her belly as she breathes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854" y="1600200"/>
            <a:ext cx="3344091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Stomp My Feet Hard</a:t>
            </a:r>
            <a:br>
              <a:rPr lang="en-US" dirty="0"/>
            </a:br>
            <a:r>
              <a:rPr lang="en-US" dirty="0"/>
              <a:t>And Then Softer and Softer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 descr="Girl with angry face stomping on purple foot prints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37600"/>
            <a:ext cx="1915050" cy="2553400"/>
          </a:xfrm>
        </p:spPr>
      </p:pic>
      <p:pic>
        <p:nvPicPr>
          <p:cNvPr id="7" name="Picture 6" descr="Girl continuing to stop on purple foot prints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209800"/>
            <a:ext cx="2209800" cy="2946400"/>
          </a:xfrm>
          <a:prstGeom prst="rect">
            <a:avLst/>
          </a:prstGeom>
        </p:spPr>
      </p:pic>
      <p:pic>
        <p:nvPicPr>
          <p:cNvPr id="8" name="Picture 7" descr="Girl now softly stepping on orange foot prints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667000"/>
            <a:ext cx="2457450" cy="3276600"/>
          </a:xfrm>
          <a:prstGeom prst="rect">
            <a:avLst/>
          </a:prstGeom>
        </p:spPr>
      </p:pic>
      <p:pic>
        <p:nvPicPr>
          <p:cNvPr id="9" name="Picture 8" descr="Girl playfully stepping softly on orange foot prints.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75" y="3581400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Look at a Book</a:t>
            </a:r>
          </a:p>
        </p:txBody>
      </p:sp>
      <p:pic>
        <p:nvPicPr>
          <p:cNvPr id="5" name="Content Placeholder 4" descr="Young boy reading a book in a classroom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150" y="1765300"/>
            <a:ext cx="5651500" cy="454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oung boy laying in a box with pillows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172" y="3404890"/>
            <a:ext cx="4039728" cy="3453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Go to the Cozy Corner</a:t>
            </a:r>
          </a:p>
        </p:txBody>
      </p:sp>
      <p:pic>
        <p:nvPicPr>
          <p:cNvPr id="5" name="Content Placeholder 4" descr="Toddler girl sitting on a comfy sofa.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76400"/>
            <a:ext cx="5132280" cy="3352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P Template Pr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16113</TotalTime>
  <Words>330</Words>
  <Application>Microsoft Macintosh PowerPoint</Application>
  <PresentationFormat>On-screen Show (4:3)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Footlight MT Light</vt:lpstr>
      <vt:lpstr>Wingdings</vt:lpstr>
      <vt:lpstr>Blank Presentation</vt:lpstr>
      <vt:lpstr>3_Blank Presentation</vt:lpstr>
      <vt:lpstr>1_TP Template Pre</vt:lpstr>
      <vt:lpstr>I Can Get Calm</vt:lpstr>
      <vt:lpstr>I can do many things</vt:lpstr>
      <vt:lpstr>Sometimes I am wild and busy!</vt:lpstr>
      <vt:lpstr>Sometimes I am mad…</vt:lpstr>
      <vt:lpstr>I Can Hug a Soft Toy or Teacher</vt:lpstr>
      <vt:lpstr>I Can Take Big Belly Breaths</vt:lpstr>
      <vt:lpstr>I Can Stomp My Feet Hard And Then Softer and Softer</vt:lpstr>
      <vt:lpstr>I Can Look at a Book</vt:lpstr>
      <vt:lpstr>I Can Go to the Cozy Corner</vt:lpstr>
      <vt:lpstr>When I Feel Calm I am Ready to Play!</vt:lpstr>
      <vt:lpstr>How Do You Like To Get Calm?</vt:lpstr>
      <vt:lpstr>The End</vt:lpstr>
    </vt:vector>
  </TitlesOfParts>
  <Company>Family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Castillon</dc:creator>
  <cp:lastModifiedBy>Alejandro Castillon</cp:lastModifiedBy>
  <cp:revision>355</cp:revision>
  <cp:lastPrinted>2015-12-14T22:51:29Z</cp:lastPrinted>
  <dcterms:created xsi:type="dcterms:W3CDTF">2017-01-12T02:26:24Z</dcterms:created>
  <dcterms:modified xsi:type="dcterms:W3CDTF">2018-02-26T18:42:03Z</dcterms:modified>
</cp:coreProperties>
</file>